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8"/>
  </p:notesMasterIdLst>
  <p:sldIdLst>
    <p:sldId id="256" r:id="rId2"/>
    <p:sldId id="258" r:id="rId3"/>
    <p:sldId id="260" r:id="rId4"/>
    <p:sldId id="279" r:id="rId5"/>
    <p:sldId id="286" r:id="rId6"/>
    <p:sldId id="287" r:id="rId7"/>
    <p:sldId id="267" r:id="rId8"/>
    <p:sldId id="268" r:id="rId9"/>
    <p:sldId id="288" r:id="rId10"/>
    <p:sldId id="289" r:id="rId11"/>
    <p:sldId id="291" r:id="rId12"/>
    <p:sldId id="290" r:id="rId13"/>
    <p:sldId id="281" r:id="rId14"/>
    <p:sldId id="282" r:id="rId15"/>
    <p:sldId id="277" r:id="rId16"/>
    <p:sldId id="292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F4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2262A-DF53-4D74-98ED-AFC07432CB8C}" v="80" dt="2024-10-03T05:22:00.4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03" autoAdjust="0"/>
  </p:normalViewPr>
  <p:slideViewPr>
    <p:cSldViewPr snapToGrid="0">
      <p:cViewPr varScale="1">
        <p:scale>
          <a:sx n="79" d="100"/>
          <a:sy n="79" d="100"/>
        </p:scale>
        <p:origin x="85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定洋 吳" userId="c5f20cff15bfd43e" providerId="LiveId" clId="{D392262A-DF53-4D74-98ED-AFC07432CB8C}"/>
    <pc:docChg chg="undo redo custSel addSld delSld modSld sldOrd modMainMaster">
      <pc:chgData name="定洋 吳" userId="c5f20cff15bfd43e" providerId="LiveId" clId="{D392262A-DF53-4D74-98ED-AFC07432CB8C}" dt="2024-10-03T05:26:52.456" v="2444" actId="20577"/>
      <pc:docMkLst>
        <pc:docMk/>
      </pc:docMkLst>
      <pc:sldChg chg="addSp delSp modSp mod">
        <pc:chgData name="定洋 吳" userId="c5f20cff15bfd43e" providerId="LiveId" clId="{D392262A-DF53-4D74-98ED-AFC07432CB8C}" dt="2024-10-03T05:26:52.456" v="2444" actId="20577"/>
        <pc:sldMkLst>
          <pc:docMk/>
          <pc:sldMk cId="0" sldId="256"/>
        </pc:sldMkLst>
        <pc:spChg chg="add del">
          <ac:chgData name="定洋 吳" userId="c5f20cff15bfd43e" providerId="LiveId" clId="{D392262A-DF53-4D74-98ED-AFC07432CB8C}" dt="2024-10-03T05:20:23.641" v="2386" actId="11529"/>
          <ac:spMkLst>
            <pc:docMk/>
            <pc:sldMk cId="0" sldId="256"/>
            <ac:spMk id="2" creationId="{5285DD46-747D-7DE5-761C-2660279408E8}"/>
          </ac:spMkLst>
        </pc:spChg>
        <pc:spChg chg="add mod">
          <ac:chgData name="定洋 吳" userId="c5f20cff15bfd43e" providerId="LiveId" clId="{D392262A-DF53-4D74-98ED-AFC07432CB8C}" dt="2024-10-03T05:20:43.701" v="2393" actId="113"/>
          <ac:spMkLst>
            <pc:docMk/>
            <pc:sldMk cId="0" sldId="256"/>
            <ac:spMk id="3" creationId="{2465186F-64B3-DCB3-2BE6-3B333DA01D12}"/>
          </ac:spMkLst>
        </pc:spChg>
        <pc:spChg chg="mod">
          <ac:chgData name="定洋 吳" userId="c5f20cff15bfd43e" providerId="LiveId" clId="{D392262A-DF53-4D74-98ED-AFC07432CB8C}" dt="2024-10-03T05:26:52.456" v="2444" actId="20577"/>
          <ac:spMkLst>
            <pc:docMk/>
            <pc:sldMk cId="0" sldId="256"/>
            <ac:spMk id="171" creationId="{00000000-0000-0000-0000-000000000000}"/>
          </ac:spMkLst>
        </pc:spChg>
      </pc:sldChg>
      <pc:sldChg chg="addSp delSp modSp mod modClrScheme chgLayout">
        <pc:chgData name="定洋 吳" userId="c5f20cff15bfd43e" providerId="LiveId" clId="{D392262A-DF53-4D74-98ED-AFC07432CB8C}" dt="2024-10-03T05:20:48.987" v="2396" actId="20577"/>
        <pc:sldMkLst>
          <pc:docMk/>
          <pc:sldMk cId="0" sldId="258"/>
        </pc:sldMkLst>
        <pc:spChg chg="add mod">
          <ac:chgData name="定洋 吳" userId="c5f20cff15bfd43e" providerId="LiveId" clId="{D392262A-DF53-4D74-98ED-AFC07432CB8C}" dt="2024-10-02T13:55:48.264" v="883" actId="20577"/>
          <ac:spMkLst>
            <pc:docMk/>
            <pc:sldMk cId="0" sldId="258"/>
            <ac:spMk id="2" creationId="{F679243B-8632-61D4-34F0-BC5900B267D7}"/>
          </ac:spMkLst>
        </pc:spChg>
        <pc:spChg chg="add mod">
          <ac:chgData name="定洋 吳" userId="c5f20cff15bfd43e" providerId="LiveId" clId="{D392262A-DF53-4D74-98ED-AFC07432CB8C}" dt="2024-10-02T13:55:45.494" v="881"/>
          <ac:spMkLst>
            <pc:docMk/>
            <pc:sldMk cId="0" sldId="258"/>
            <ac:spMk id="3" creationId="{3EC34631-BD1E-DC3A-D1B4-1995608C4ECF}"/>
          </ac:spMkLst>
        </pc:spChg>
        <pc:spChg chg="add mod">
          <ac:chgData name="定洋 吳" userId="c5f20cff15bfd43e" providerId="LiveId" clId="{D392262A-DF53-4D74-98ED-AFC07432CB8C}" dt="2024-10-03T05:20:48.987" v="2396" actId="20577"/>
          <ac:spMkLst>
            <pc:docMk/>
            <pc:sldMk cId="0" sldId="258"/>
            <ac:spMk id="5" creationId="{670C0604-4025-D472-FC98-C8CDDB81A20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5" creationId="{A687C30C-4A51-1D96-B1DE-C259DD1CCA1E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6" creationId="{8219DFDA-953A-C3A9-E22D-122F9505F8A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7" creationId="{99D339CF-5363-3689-4010-1A296E298FB1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8" creationId="{316F2C32-4832-67BD-A0CA-92FDB5A643C0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9" creationId="{B3EA843E-7AB6-8F7E-EE4B-46CA8F83953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0" creationId="{8BE8AE1E-EF28-BCBB-8B5D-6CF591BE56E2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1" creationId="{E0375BCD-02E4-47F2-B3C5-FAB34370F7A6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2" creationId="{802EE874-03C1-5AC1-D72D-7CB0E75D698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3" creationId="{02AB43FF-1A57-C5DF-6EF3-379D529E9C7A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4" creationId="{1ABF56B4-F3A5-6B11-72FB-FC1EB6C39F68}"/>
          </ac:spMkLst>
        </pc:spChg>
        <pc:spChg chg="add del mod">
          <ac:chgData name="定洋 吳" userId="c5f20cff15bfd43e" providerId="LiveId" clId="{D392262A-DF53-4D74-98ED-AFC07432CB8C}" dt="2024-10-02T14:01:13.334" v="916" actId="478"/>
          <ac:spMkLst>
            <pc:docMk/>
            <pc:sldMk cId="0" sldId="258"/>
            <ac:spMk id="16" creationId="{FC845535-BC08-C5AE-F9AA-94B1B34EF7BC}"/>
          </ac:spMkLst>
        </pc:spChg>
        <pc:spChg chg="add mod">
          <ac:chgData name="定洋 吳" userId="c5f20cff15bfd43e" providerId="LiveId" clId="{D392262A-DF53-4D74-98ED-AFC07432CB8C}" dt="2024-10-02T14:01:45.718" v="925" actId="14100"/>
          <ac:spMkLst>
            <pc:docMk/>
            <pc:sldMk cId="0" sldId="258"/>
            <ac:spMk id="17" creationId="{E3B82F2A-B253-ACDC-9871-21D6E4C7D398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0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1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2" creationId="{00000000-0000-0000-0000-00000000000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4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5" creationId="{00000000-0000-0000-0000-000000000000}"/>
          </ac:spMkLst>
        </pc:spChg>
        <pc:spChg chg="add del">
          <ac:chgData name="定洋 吳" userId="c5f20cff15bfd43e" providerId="LiveId" clId="{D392262A-DF53-4D74-98ED-AFC07432CB8C}" dt="2024-10-02T13:59:57.113" v="893" actId="478"/>
          <ac:spMkLst>
            <pc:docMk/>
            <pc:sldMk cId="0" sldId="258"/>
            <ac:spMk id="209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2:25.859" v="931" actId="1076"/>
          <ac:picMkLst>
            <pc:docMk/>
            <pc:sldMk cId="0" sldId="258"/>
            <ac:picMk id="18" creationId="{D52B43E7-2EF6-FC94-9D6D-A363EF4FF26A}"/>
          </ac:picMkLst>
        </pc:picChg>
        <pc:cxnChg chg="add mod">
          <ac:chgData name="定洋 吳" userId="c5f20cff15bfd43e" providerId="LiveId" clId="{D392262A-DF53-4D74-98ED-AFC07432CB8C}" dt="2024-10-02T13:55:27.293" v="878" actId="1076"/>
          <ac:cxnSpMkLst>
            <pc:docMk/>
            <pc:sldMk cId="0" sldId="258"/>
            <ac:cxnSpMk id="4" creationId="{93D00A7C-4806-3114-1046-EB9688F4B508}"/>
          </ac:cxnSpMkLst>
        </pc:cxnChg>
        <pc:cxnChg chg="mod">
          <ac:chgData name="定洋 吳" userId="c5f20cff15bfd43e" providerId="LiveId" clId="{D392262A-DF53-4D74-98ED-AFC07432CB8C}" dt="2024-10-02T12:59:47.792" v="25" actId="1076"/>
          <ac:cxnSpMkLst>
            <pc:docMk/>
            <pc:sldMk cId="0" sldId="258"/>
            <ac:cxnSpMk id="204" creationId="{00000000-0000-0000-0000-000000000000}"/>
          </ac:cxnSpMkLst>
        </pc:cxnChg>
        <pc:cxnChg chg="mod">
          <ac:chgData name="定洋 吳" userId="c5f20cff15bfd43e" providerId="LiveId" clId="{D392262A-DF53-4D74-98ED-AFC07432CB8C}" dt="2024-10-02T13:55:38.379" v="880" actId="1076"/>
          <ac:cxnSpMkLst>
            <pc:docMk/>
            <pc:sldMk cId="0" sldId="258"/>
            <ac:cxnSpMk id="206" creationId="{00000000-0000-0000-0000-000000000000}"/>
          </ac:cxnSpMkLst>
        </pc:cxnChg>
      </pc:sldChg>
      <pc:sldChg chg="addSp modSp mod">
        <pc:chgData name="定洋 吳" userId="c5f20cff15bfd43e" providerId="LiveId" clId="{D392262A-DF53-4D74-98ED-AFC07432CB8C}" dt="2024-10-03T05:20:51.934" v="2399" actId="20577"/>
        <pc:sldMkLst>
          <pc:docMk/>
          <pc:sldMk cId="0" sldId="260"/>
        </pc:sldMkLst>
        <pc:spChg chg="add mod">
          <ac:chgData name="定洋 吳" userId="c5f20cff15bfd43e" providerId="LiveId" clId="{D392262A-DF53-4D74-98ED-AFC07432CB8C}" dt="2024-10-03T05:20:51.934" v="2399" actId="20577"/>
          <ac:spMkLst>
            <pc:docMk/>
            <pc:sldMk cId="0" sldId="260"/>
            <ac:spMk id="2" creationId="{6462B6BB-CB84-10B6-546A-BB4C85D0C74F}"/>
          </ac:spMkLst>
        </pc:spChg>
        <pc:spChg chg="mod">
          <ac:chgData name="定洋 吳" userId="c5f20cff15bfd43e" providerId="LiveId" clId="{D392262A-DF53-4D74-98ED-AFC07432CB8C}" dt="2024-10-02T13:00:15.843" v="44" actId="1076"/>
          <ac:spMkLst>
            <pc:docMk/>
            <pc:sldMk cId="0" sldId="260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00:36.916" v="78" actId="20577"/>
          <ac:spMkLst>
            <pc:docMk/>
            <pc:sldMk cId="0" sldId="260"/>
            <ac:spMk id="228" creationId="{00000000-0000-0000-0000-000000000000}"/>
          </ac:spMkLst>
        </pc:spChg>
        <pc:picChg chg="mod">
          <ac:chgData name="定洋 吳" userId="c5f20cff15bfd43e" providerId="LiveId" clId="{D392262A-DF53-4D74-98ED-AFC07432CB8C}" dt="2024-10-02T13:00:23.817" v="45" actId="1076"/>
          <ac:picMkLst>
            <pc:docMk/>
            <pc:sldMk cId="0" sldId="260"/>
            <ac:picMk id="5" creationId="{D0F3B4F0-FFCF-9A55-6722-AE8AB4419BBC}"/>
          </ac:picMkLst>
        </pc:picChg>
      </pc:sldChg>
      <pc:sldChg chg="del">
        <pc:chgData name="定洋 吳" userId="c5f20cff15bfd43e" providerId="LiveId" clId="{D392262A-DF53-4D74-98ED-AFC07432CB8C}" dt="2024-10-02T13:00:52.037" v="82" actId="47"/>
        <pc:sldMkLst>
          <pc:docMk/>
          <pc:sldMk cId="0" sldId="263"/>
        </pc:sldMkLst>
      </pc:sldChg>
      <pc:sldChg chg="del">
        <pc:chgData name="定洋 吳" userId="c5f20cff15bfd43e" providerId="LiveId" clId="{D392262A-DF53-4D74-98ED-AFC07432CB8C}" dt="2024-10-02T13:00:51.257" v="81" actId="47"/>
        <pc:sldMkLst>
          <pc:docMk/>
          <pc:sldMk cId="2957722641" sldId="264"/>
        </pc:sldMkLst>
      </pc:sldChg>
      <pc:sldChg chg="del">
        <pc:chgData name="定洋 吳" userId="c5f20cff15bfd43e" providerId="LiveId" clId="{D392262A-DF53-4D74-98ED-AFC07432CB8C}" dt="2024-10-02T13:00:50.142" v="80" actId="47"/>
        <pc:sldMkLst>
          <pc:docMk/>
          <pc:sldMk cId="1677118246" sldId="265"/>
        </pc:sldMkLst>
      </pc:sldChg>
      <pc:sldChg chg="del">
        <pc:chgData name="定洋 吳" userId="c5f20cff15bfd43e" providerId="LiveId" clId="{D392262A-DF53-4D74-98ED-AFC07432CB8C}" dt="2024-10-02T13:00:49.662" v="79" actId="47"/>
        <pc:sldMkLst>
          <pc:docMk/>
          <pc:sldMk cId="1154053123" sldId="266"/>
        </pc:sldMkLst>
      </pc:sldChg>
      <pc:sldChg chg="addSp delSp modSp mod">
        <pc:chgData name="定洋 吳" userId="c5f20cff15bfd43e" providerId="LiveId" clId="{D392262A-DF53-4D74-98ED-AFC07432CB8C}" dt="2024-10-03T05:21:21.642" v="2421" actId="20577"/>
        <pc:sldMkLst>
          <pc:docMk/>
          <pc:sldMk cId="4284277754" sldId="267"/>
        </pc:sldMkLst>
        <pc:spChg chg="add mod">
          <ac:chgData name="定洋 吳" userId="c5f20cff15bfd43e" providerId="LiveId" clId="{D392262A-DF53-4D74-98ED-AFC07432CB8C}" dt="2024-10-03T05:21:21.642" v="2421" actId="20577"/>
          <ac:spMkLst>
            <pc:docMk/>
            <pc:sldMk cId="4284277754" sldId="267"/>
            <ac:spMk id="2" creationId="{BC5C7ADB-326A-9C3F-3AB8-530C0955557B}"/>
          </ac:spMkLst>
        </pc:spChg>
        <pc:spChg chg="add del mod">
          <ac:chgData name="定洋 吳" userId="c5f20cff15bfd43e" providerId="LiveId" clId="{D392262A-DF53-4D74-98ED-AFC07432CB8C}" dt="2024-10-02T13:53:38.414" v="780" actId="478"/>
          <ac:spMkLst>
            <pc:docMk/>
            <pc:sldMk cId="4284277754" sldId="267"/>
            <ac:spMk id="3" creationId="{7235890A-B464-A47F-15A8-B67A212D657B}"/>
          </ac:spMkLst>
        </pc:spChg>
        <pc:spChg chg="add mod">
          <ac:chgData name="定洋 吳" userId="c5f20cff15bfd43e" providerId="LiveId" clId="{D392262A-DF53-4D74-98ED-AFC07432CB8C}" dt="2024-10-02T13:55:07.583" v="874" actId="14100"/>
          <ac:spMkLst>
            <pc:docMk/>
            <pc:sldMk cId="4284277754" sldId="267"/>
            <ac:spMk id="5" creationId="{B43036A3-E7B7-CD39-0097-B09FB9255AC3}"/>
          </ac:spMkLst>
        </pc:spChg>
        <pc:spChg chg="mod">
          <ac:chgData name="定洋 吳" userId="c5f20cff15bfd43e" providerId="LiveId" clId="{D392262A-DF53-4D74-98ED-AFC07432CB8C}" dt="2024-10-02T13:53:33.029" v="778" actId="20577"/>
          <ac:spMkLst>
            <pc:docMk/>
            <pc:sldMk cId="4284277754" sldId="267"/>
            <ac:spMk id="226" creationId="{00000000-0000-0000-0000-000000000000}"/>
          </ac:spMkLst>
        </pc:spChg>
        <pc:spChg chg="del">
          <ac:chgData name="定洋 吳" userId="c5f20cff15bfd43e" providerId="LiveId" clId="{D392262A-DF53-4D74-98ED-AFC07432CB8C}" dt="2024-10-02T13:53:35.769" v="779" actId="478"/>
          <ac:spMkLst>
            <pc:docMk/>
            <pc:sldMk cId="4284277754" sldId="267"/>
            <ac:spMk id="228" creationId="{00000000-0000-0000-0000-000000000000}"/>
          </ac:spMkLst>
        </pc:spChg>
      </pc:sldChg>
      <pc:sldChg chg="addSp delSp modSp mod">
        <pc:chgData name="定洋 吳" userId="c5f20cff15bfd43e" providerId="LiveId" clId="{D392262A-DF53-4D74-98ED-AFC07432CB8C}" dt="2024-10-03T05:21:25.566" v="2423" actId="20577"/>
        <pc:sldMkLst>
          <pc:docMk/>
          <pc:sldMk cId="3489677447" sldId="268"/>
        </pc:sldMkLst>
        <pc:spChg chg="add mod">
          <ac:chgData name="定洋 吳" userId="c5f20cff15bfd43e" providerId="LiveId" clId="{D392262A-DF53-4D74-98ED-AFC07432CB8C}" dt="2024-10-03T05:21:25.566" v="2423" actId="20577"/>
          <ac:spMkLst>
            <pc:docMk/>
            <pc:sldMk cId="3489677447" sldId="268"/>
            <ac:spMk id="2" creationId="{4F2F1027-061E-2FF8-E698-DCD0F636AA3C}"/>
          </ac:spMkLst>
        </pc:spChg>
        <pc:spChg chg="del">
          <ac:chgData name="定洋 吳" userId="c5f20cff15bfd43e" providerId="LiveId" clId="{D392262A-DF53-4D74-98ED-AFC07432CB8C}" dt="2024-10-02T13:02:07.420" v="96" actId="478"/>
          <ac:spMkLst>
            <pc:docMk/>
            <pc:sldMk cId="3489677447" sldId="268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2T13:20:16.104" v="404" actId="1076"/>
          <ac:spMkLst>
            <pc:docMk/>
            <pc:sldMk cId="3489677447" sldId="268"/>
            <ac:spMk id="8" creationId="{68E0B771-65F7-DA80-DC9D-2FD1E15B0943}"/>
          </ac:spMkLst>
        </pc:spChg>
        <pc:spChg chg="add mod">
          <ac:chgData name="定洋 吳" userId="c5f20cff15bfd43e" providerId="LiveId" clId="{D392262A-DF53-4D74-98ED-AFC07432CB8C}" dt="2024-10-02T13:20:53.471" v="458" actId="1076"/>
          <ac:spMkLst>
            <pc:docMk/>
            <pc:sldMk cId="3489677447" sldId="268"/>
            <ac:spMk id="11" creationId="{7B49519B-867B-9F38-5339-40B5F328AFEC}"/>
          </ac:spMkLst>
        </pc:spChg>
        <pc:spChg chg="mod">
          <ac:chgData name="定洋 吳" userId="c5f20cff15bfd43e" providerId="LiveId" clId="{D392262A-DF53-4D74-98ED-AFC07432CB8C}" dt="2024-10-02T13:52:57.246" v="760" actId="20577"/>
          <ac:spMkLst>
            <pc:docMk/>
            <pc:sldMk cId="3489677447" sldId="26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2:30.055" v="134" actId="478"/>
          <ac:spMkLst>
            <pc:docMk/>
            <pc:sldMk cId="3489677447" sldId="268"/>
            <ac:spMk id="216" creationId="{00000000-0000-0000-0000-000000000000}"/>
          </ac:spMkLst>
        </pc:spChg>
        <pc:picChg chg="add del">
          <ac:chgData name="定洋 吳" userId="c5f20cff15bfd43e" providerId="LiveId" clId="{D392262A-DF53-4D74-98ED-AFC07432CB8C}" dt="2024-10-02T13:02:03.739" v="94" actId="22"/>
          <ac:picMkLst>
            <pc:docMk/>
            <pc:sldMk cId="3489677447" sldId="268"/>
            <ac:picMk id="3" creationId="{085C2019-2CEC-C0A7-A074-4D4B9A517702}"/>
          </ac:picMkLst>
        </pc:picChg>
        <pc:picChg chg="add mod">
          <ac:chgData name="定洋 吳" userId="c5f20cff15bfd43e" providerId="LiveId" clId="{D392262A-DF53-4D74-98ED-AFC07432CB8C}" dt="2024-10-02T13:02:51.688" v="140" actId="1076"/>
          <ac:picMkLst>
            <pc:docMk/>
            <pc:sldMk cId="3489677447" sldId="268"/>
            <ac:picMk id="5" creationId="{3B0AF338-26C8-12DA-2848-7DB71ABBA432}"/>
          </ac:picMkLst>
        </pc:picChg>
        <pc:picChg chg="add mod">
          <ac:chgData name="定洋 吳" userId="c5f20cff15bfd43e" providerId="LiveId" clId="{D392262A-DF53-4D74-98ED-AFC07432CB8C}" dt="2024-10-02T13:20:13.780" v="403" actId="1076"/>
          <ac:picMkLst>
            <pc:docMk/>
            <pc:sldMk cId="3489677447" sldId="268"/>
            <ac:picMk id="10" creationId="{5B20E41B-FC4F-529A-5536-4D886511D459}"/>
          </ac:picMkLst>
        </pc:picChg>
      </pc:sldChg>
      <pc:sldChg chg="del">
        <pc:chgData name="定洋 吳" userId="c5f20cff15bfd43e" providerId="LiveId" clId="{D392262A-DF53-4D74-98ED-AFC07432CB8C}" dt="2024-10-02T13:03:58.184" v="146" actId="47"/>
        <pc:sldMkLst>
          <pc:docMk/>
          <pc:sldMk cId="3215786392" sldId="269"/>
        </pc:sldMkLst>
      </pc:sldChg>
      <pc:sldChg chg="addSp modSp mod">
        <pc:chgData name="定洋 吳" userId="c5f20cff15bfd43e" providerId="LiveId" clId="{D392262A-DF53-4D74-98ED-AFC07432CB8C}" dt="2024-10-03T05:22:02.698" v="2440" actId="20577"/>
        <pc:sldMkLst>
          <pc:docMk/>
          <pc:sldMk cId="1676604567" sldId="277"/>
        </pc:sldMkLst>
        <pc:spChg chg="add mod">
          <ac:chgData name="定洋 吳" userId="c5f20cff15bfd43e" providerId="LiveId" clId="{D392262A-DF53-4D74-98ED-AFC07432CB8C}" dt="2024-10-03T05:22:02.698" v="2440" actId="20577"/>
          <ac:spMkLst>
            <pc:docMk/>
            <pc:sldMk cId="1676604567" sldId="277"/>
            <ac:spMk id="2" creationId="{65F69B8B-A9EE-EAD6-7459-35780108B3A5}"/>
          </ac:spMkLst>
        </pc:spChg>
      </pc:sldChg>
      <pc:sldChg chg="addSp delSp modSp add del mod">
        <pc:chgData name="定洋 吳" userId="c5f20cff15bfd43e" providerId="LiveId" clId="{D392262A-DF53-4D74-98ED-AFC07432CB8C}" dt="2024-10-02T13:01:12.571" v="90" actId="47"/>
        <pc:sldMkLst>
          <pc:docMk/>
          <pc:sldMk cId="1622340624" sldId="278"/>
        </pc:sldMkLst>
        <pc:spChg chg="add del mod">
          <ac:chgData name="定洋 吳" userId="c5f20cff15bfd43e" providerId="LiveId" clId="{D392262A-DF53-4D74-98ED-AFC07432CB8C}" dt="2024-10-02T13:01:06.954" v="88" actId="478"/>
          <ac:spMkLst>
            <pc:docMk/>
            <pc:sldMk cId="1622340624" sldId="278"/>
            <ac:spMk id="3" creationId="{EAF2373E-0FFE-67E3-8956-BDB97DBF6267}"/>
          </ac:spMkLst>
        </pc:spChg>
        <pc:spChg chg="del">
          <ac:chgData name="定洋 吳" userId="c5f20cff15bfd43e" providerId="LiveId" clId="{D392262A-DF53-4D74-98ED-AFC07432CB8C}" dt="2024-10-02T13:00:58.479" v="84" actId="478"/>
          <ac:spMkLst>
            <pc:docMk/>
            <pc:sldMk cId="1622340624" sldId="278"/>
            <ac:spMk id="7" creationId="{0E21CECE-DB3B-9B11-4E7B-A47A1EDD931D}"/>
          </ac:spMkLst>
        </pc:spChg>
        <pc:spChg chg="del">
          <ac:chgData name="定洋 吳" userId="c5f20cff15bfd43e" providerId="LiveId" clId="{D392262A-DF53-4D74-98ED-AFC07432CB8C}" dt="2024-10-02T13:01:03.990" v="86" actId="478"/>
          <ac:spMkLst>
            <pc:docMk/>
            <pc:sldMk cId="1622340624" sldId="27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1:05.349" v="87" actId="478"/>
          <ac:spMkLst>
            <pc:docMk/>
            <pc:sldMk cId="1622340624" sldId="278"/>
            <ac:spMk id="216" creationId="{00000000-0000-0000-0000-000000000000}"/>
          </ac:spMkLst>
        </pc:spChg>
        <pc:cxnChg chg="del">
          <ac:chgData name="定洋 吳" userId="c5f20cff15bfd43e" providerId="LiveId" clId="{D392262A-DF53-4D74-98ED-AFC07432CB8C}" dt="2024-10-02T13:01:06.954" v="88" actId="478"/>
          <ac:cxnSpMkLst>
            <pc:docMk/>
            <pc:sldMk cId="1622340624" sldId="278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0:55.137" v="2402" actId="20577"/>
        <pc:sldMkLst>
          <pc:docMk/>
          <pc:sldMk cId="3561158915" sldId="279"/>
        </pc:sldMkLst>
        <pc:spChg chg="add mod">
          <ac:chgData name="定洋 吳" userId="c5f20cff15bfd43e" providerId="LiveId" clId="{D392262A-DF53-4D74-98ED-AFC07432CB8C}" dt="2024-10-03T04:16:45.238" v="1228"/>
          <ac:spMkLst>
            <pc:docMk/>
            <pc:sldMk cId="3561158915" sldId="279"/>
            <ac:spMk id="2" creationId="{C3566250-5A93-B968-0233-FE01530F66E1}"/>
          </ac:spMkLst>
        </pc:spChg>
        <pc:spChg chg="add del mod">
          <ac:chgData name="定洋 吳" userId="c5f20cff15bfd43e" providerId="LiveId" clId="{D392262A-DF53-4D74-98ED-AFC07432CB8C}" dt="2024-10-03T04:17:11.185" v="1248" actId="478"/>
          <ac:spMkLst>
            <pc:docMk/>
            <pc:sldMk cId="3561158915" sldId="279"/>
            <ac:spMk id="4" creationId="{8E39ABE2-17F3-50F8-119D-983B31B0885F}"/>
          </ac:spMkLst>
        </pc:spChg>
        <pc:spChg chg="add mod">
          <ac:chgData name="定洋 吳" userId="c5f20cff15bfd43e" providerId="LiveId" clId="{D392262A-DF53-4D74-98ED-AFC07432CB8C}" dt="2024-10-03T04:25:11.710" v="1591" actId="1076"/>
          <ac:spMkLst>
            <pc:docMk/>
            <pc:sldMk cId="3561158915" sldId="279"/>
            <ac:spMk id="5" creationId="{CF956949-A1F8-758A-6E4E-D5B203CCAD53}"/>
          </ac:spMkLst>
        </pc:spChg>
        <pc:spChg chg="add mod">
          <ac:chgData name="定洋 吳" userId="c5f20cff15bfd43e" providerId="LiveId" clId="{D392262A-DF53-4D74-98ED-AFC07432CB8C}" dt="2024-10-03T04:25:24.904" v="1594" actId="1076"/>
          <ac:spMkLst>
            <pc:docMk/>
            <pc:sldMk cId="3561158915" sldId="279"/>
            <ac:spMk id="6" creationId="{1B196F88-912D-D1F8-573A-3CA0E4FE4FB9}"/>
          </ac:spMkLst>
        </pc:spChg>
        <pc:spChg chg="del">
          <ac:chgData name="定洋 吳" userId="c5f20cff15bfd43e" providerId="LiveId" clId="{D392262A-DF53-4D74-98ED-AFC07432CB8C}" dt="2024-10-02T13:01:15.788" v="91" actId="478"/>
          <ac:spMkLst>
            <pc:docMk/>
            <pc:sldMk cId="3561158915" sldId="279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3T04:25:27.978" v="1595"/>
          <ac:spMkLst>
            <pc:docMk/>
            <pc:sldMk cId="3561158915" sldId="279"/>
            <ac:spMk id="7" creationId="{632DBEE2-7F56-DC62-B54C-EDD9BDCB7009}"/>
          </ac:spMkLst>
        </pc:spChg>
        <pc:spChg chg="add mod">
          <ac:chgData name="定洋 吳" userId="c5f20cff15bfd43e" providerId="LiveId" clId="{D392262A-DF53-4D74-98ED-AFC07432CB8C}" dt="2024-10-03T05:20:55.137" v="2402" actId="20577"/>
          <ac:spMkLst>
            <pc:docMk/>
            <pc:sldMk cId="3561158915" sldId="279"/>
            <ac:spMk id="8" creationId="{7CD8C37E-B857-0DEE-0172-CC8D89D1E967}"/>
          </ac:spMkLst>
        </pc:spChg>
        <pc:spChg chg="add del mod">
          <ac:chgData name="定洋 吳" userId="c5f20cff15bfd43e" providerId="LiveId" clId="{D392262A-DF53-4D74-98ED-AFC07432CB8C}" dt="2024-10-03T04:17:41.823" v="1268" actId="1076"/>
          <ac:spMkLst>
            <pc:docMk/>
            <pc:sldMk cId="3561158915" sldId="279"/>
            <ac:spMk id="215" creationId="{00000000-0000-0000-0000-000000000000}"/>
          </ac:spMkLst>
        </pc:spChg>
        <pc:spChg chg="add del mod">
          <ac:chgData name="定洋 吳" userId="c5f20cff15bfd43e" providerId="LiveId" clId="{D392262A-DF53-4D74-98ED-AFC07432CB8C}" dt="2024-10-03T04:25:17.713" v="1593" actId="20577"/>
          <ac:spMkLst>
            <pc:docMk/>
            <pc:sldMk cId="3561158915" sldId="279"/>
            <ac:spMk id="216" creationId="{00000000-0000-0000-0000-000000000000}"/>
          </ac:spMkLst>
        </pc:spChg>
      </pc:sldChg>
      <pc:sldChg chg="addSp delSp modSp add mod">
        <pc:chgData name="定洋 吳" userId="c5f20cff15bfd43e" providerId="LiveId" clId="{D392262A-DF53-4D74-98ED-AFC07432CB8C}" dt="2024-10-03T05:21:36.942" v="2427" actId="20577"/>
        <pc:sldMkLst>
          <pc:docMk/>
          <pc:sldMk cId="1394491973" sldId="280"/>
        </pc:sldMkLst>
        <pc:spChg chg="add mod">
          <ac:chgData name="定洋 吳" userId="c5f20cff15bfd43e" providerId="LiveId" clId="{D392262A-DF53-4D74-98ED-AFC07432CB8C}" dt="2024-10-02T13:24:09.187" v="569" actId="14100"/>
          <ac:spMkLst>
            <pc:docMk/>
            <pc:sldMk cId="1394491973" sldId="280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36.942" v="2427" actId="20577"/>
          <ac:spMkLst>
            <pc:docMk/>
            <pc:sldMk cId="1394491973" sldId="280"/>
            <ac:spMk id="3" creationId="{614E9170-D74A-07B7-B637-F24F9C0B4DB2}"/>
          </ac:spMkLst>
        </pc:spChg>
        <pc:spChg chg="add">
          <ac:chgData name="定洋 吳" userId="c5f20cff15bfd43e" providerId="LiveId" clId="{D392262A-DF53-4D74-98ED-AFC07432CB8C}" dt="2024-10-02T13:15:33.506" v="232"/>
          <ac:spMkLst>
            <pc:docMk/>
            <pc:sldMk cId="1394491973" sldId="280"/>
            <ac:spMk id="3" creationId="{C7B319B1-8648-434F-839A-A47FCC91EF30}"/>
          </ac:spMkLst>
        </pc:spChg>
        <pc:spChg chg="add del mod">
          <ac:chgData name="定洋 吳" userId="c5f20cff15bfd43e" providerId="LiveId" clId="{D392262A-DF53-4D74-98ED-AFC07432CB8C}" dt="2024-10-02T13:49:33.071" v="705" actId="478"/>
          <ac:spMkLst>
            <pc:docMk/>
            <pc:sldMk cId="1394491973" sldId="280"/>
            <ac:spMk id="6" creationId="{563C55D6-3982-064D-B818-86D1EF0FDEC8}"/>
          </ac:spMkLst>
        </pc:spChg>
        <pc:spChg chg="del">
          <ac:chgData name="定洋 吳" userId="c5f20cff15bfd43e" providerId="LiveId" clId="{D392262A-DF53-4D74-98ED-AFC07432CB8C}" dt="2024-10-02T13:15:14.401" v="231" actId="478"/>
          <ac:spMkLst>
            <pc:docMk/>
            <pc:sldMk cId="1394491973" sldId="280"/>
            <ac:spMk id="8" creationId="{68E0B771-65F7-DA80-DC9D-2FD1E15B0943}"/>
          </ac:spMkLst>
        </pc:spChg>
        <pc:spChg chg="mod">
          <ac:chgData name="定洋 吳" userId="c5f20cff15bfd43e" providerId="LiveId" clId="{D392262A-DF53-4D74-98ED-AFC07432CB8C}" dt="2024-10-02T13:13:59.602" v="194" actId="20577"/>
          <ac:spMkLst>
            <pc:docMk/>
            <pc:sldMk cId="1394491973" sldId="280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04:08.240" v="150" actId="478"/>
          <ac:picMkLst>
            <pc:docMk/>
            <pc:sldMk cId="1394491973" sldId="280"/>
            <ac:picMk id="5" creationId="{3B0AF338-26C8-12DA-2848-7DB71ABBA432}"/>
          </ac:picMkLst>
        </pc:picChg>
        <pc:picChg chg="del">
          <ac:chgData name="定洋 吳" userId="c5f20cff15bfd43e" providerId="LiveId" clId="{D392262A-DF53-4D74-98ED-AFC07432CB8C}" dt="2024-10-02T13:04:08.553" v="151" actId="478"/>
          <ac:picMkLst>
            <pc:docMk/>
            <pc:sldMk cId="1394491973" sldId="280"/>
            <ac:picMk id="10" creationId="{5B20E41B-FC4F-529A-5536-4D886511D459}"/>
          </ac:picMkLst>
        </pc:picChg>
      </pc:sldChg>
      <pc:sldChg chg="new del">
        <pc:chgData name="定洋 吳" userId="c5f20cff15bfd43e" providerId="LiveId" clId="{D392262A-DF53-4D74-98ED-AFC07432CB8C}" dt="2024-10-02T13:04:03.559" v="148" actId="47"/>
        <pc:sldMkLst>
          <pc:docMk/>
          <pc:sldMk cId="4018531848" sldId="280"/>
        </pc:sldMkLst>
      </pc:sldChg>
      <pc:sldChg chg="addSp delSp modSp add mod">
        <pc:chgData name="定洋 吳" userId="c5f20cff15bfd43e" providerId="LiveId" clId="{D392262A-DF53-4D74-98ED-AFC07432CB8C}" dt="2024-10-03T05:21:41.069" v="2429" actId="20577"/>
        <pc:sldMkLst>
          <pc:docMk/>
          <pc:sldMk cId="2646976714" sldId="281"/>
        </pc:sldMkLst>
        <pc:spChg chg="del mod">
          <ac:chgData name="定洋 吳" userId="c5f20cff15bfd43e" providerId="LiveId" clId="{D392262A-DF53-4D74-98ED-AFC07432CB8C}" dt="2024-10-02T13:19:01.157" v="402" actId="478"/>
          <ac:spMkLst>
            <pc:docMk/>
            <pc:sldMk cId="2646976714" sldId="281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41.069" v="2429" actId="20577"/>
          <ac:spMkLst>
            <pc:docMk/>
            <pc:sldMk cId="2646976714" sldId="281"/>
            <ac:spMk id="2" creationId="{AE69D88A-4255-63CD-EEEA-B655A2AD98E1}"/>
          </ac:spMkLst>
        </pc:spChg>
        <pc:spChg chg="add del mod">
          <ac:chgData name="定洋 吳" userId="c5f20cff15bfd43e" providerId="LiveId" clId="{D392262A-DF53-4D74-98ED-AFC07432CB8C}" dt="2024-10-02T13:22:14.838" v="467"/>
          <ac:spMkLst>
            <pc:docMk/>
            <pc:sldMk cId="2646976714" sldId="281"/>
            <ac:spMk id="3" creationId="{A39FE849-5969-6713-E259-3C046E6300EB}"/>
          </ac:spMkLst>
        </pc:spChg>
        <pc:spChg chg="add mod">
          <ac:chgData name="定洋 吳" userId="c5f20cff15bfd43e" providerId="LiveId" clId="{D392262A-DF53-4D74-98ED-AFC07432CB8C}" dt="2024-10-02T13:42:40.109" v="683" actId="2711"/>
          <ac:spMkLst>
            <pc:docMk/>
            <pc:sldMk cId="2646976714" sldId="281"/>
            <ac:spMk id="6" creationId="{5D80522D-B328-F25E-E5E7-B3C0496E5CFD}"/>
          </ac:spMkLst>
        </pc:spChg>
        <pc:spChg chg="mod">
          <ac:chgData name="定洋 吳" userId="c5f20cff15bfd43e" providerId="LiveId" clId="{D392262A-DF53-4D74-98ED-AFC07432CB8C}" dt="2024-10-02T14:04:12.465" v="977" actId="20577"/>
          <ac:spMkLst>
            <pc:docMk/>
            <pc:sldMk cId="2646976714" sldId="281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3:38:29.151" v="574" actId="14100"/>
          <ac:picMkLst>
            <pc:docMk/>
            <pc:sldMk cId="2646976714" sldId="281"/>
            <ac:picMk id="5" creationId="{78C9C43C-4E46-2FC6-82C7-503CE6093A6A}"/>
          </ac:picMkLst>
        </pc:picChg>
      </pc:sldChg>
      <pc:sldChg chg="addSp delSp modSp add mod ord">
        <pc:chgData name="定洋 吳" userId="c5f20cff15bfd43e" providerId="LiveId" clId="{D392262A-DF53-4D74-98ED-AFC07432CB8C}" dt="2024-10-03T05:21:48.136" v="2433" actId="20577"/>
        <pc:sldMkLst>
          <pc:docMk/>
          <pc:sldMk cId="264553822" sldId="282"/>
        </pc:sldMkLst>
        <pc:spChg chg="add mod">
          <ac:chgData name="定洋 吳" userId="c5f20cff15bfd43e" providerId="LiveId" clId="{D392262A-DF53-4D74-98ED-AFC07432CB8C}" dt="2024-10-03T05:21:48.136" v="2433" actId="20577"/>
          <ac:spMkLst>
            <pc:docMk/>
            <pc:sldMk cId="264553822" sldId="282"/>
            <ac:spMk id="2" creationId="{A273840C-6FEC-89E8-AF8A-34C61693F678}"/>
          </ac:spMkLst>
        </pc:spChg>
        <pc:spChg chg="add del">
          <ac:chgData name="定洋 吳" userId="c5f20cff15bfd43e" providerId="LiveId" clId="{D392262A-DF53-4D74-98ED-AFC07432CB8C}" dt="2024-10-02T14:05:07.582" v="1019" actId="22"/>
          <ac:spMkLst>
            <pc:docMk/>
            <pc:sldMk cId="264553822" sldId="282"/>
            <ac:spMk id="3" creationId="{553E21FC-CF91-8F52-5EFA-6C10886922DC}"/>
          </ac:spMkLst>
        </pc:spChg>
        <pc:spChg chg="del mod">
          <ac:chgData name="定洋 吳" userId="c5f20cff15bfd43e" providerId="LiveId" clId="{D392262A-DF53-4D74-98ED-AFC07432CB8C}" dt="2024-10-02T14:03:43.064" v="943" actId="478"/>
          <ac:spMkLst>
            <pc:docMk/>
            <pc:sldMk cId="264553822" sldId="282"/>
            <ac:spMk id="6" creationId="{5D80522D-B328-F25E-E5E7-B3C0496E5CFD}"/>
          </ac:spMkLst>
        </pc:spChg>
        <pc:spChg chg="add del mod">
          <ac:chgData name="定洋 吳" userId="c5f20cff15bfd43e" providerId="LiveId" clId="{D392262A-DF53-4D74-98ED-AFC07432CB8C}" dt="2024-10-02T14:07:31.441" v="1041"/>
          <ac:spMkLst>
            <pc:docMk/>
            <pc:sldMk cId="264553822" sldId="282"/>
            <ac:spMk id="7" creationId="{409FE2AC-6561-5FC5-C05A-3B5056321B56}"/>
          </ac:spMkLst>
        </pc:spChg>
        <pc:spChg chg="add del mod">
          <ac:chgData name="定洋 吳" userId="c5f20cff15bfd43e" providerId="LiveId" clId="{D392262A-DF53-4D74-98ED-AFC07432CB8C}" dt="2024-10-02T14:18:34.281" v="1185" actId="478"/>
          <ac:spMkLst>
            <pc:docMk/>
            <pc:sldMk cId="264553822" sldId="282"/>
            <ac:spMk id="10" creationId="{BC2BEDB5-27F4-E9A9-51C7-EAA18F211E40}"/>
          </ac:spMkLst>
        </pc:spChg>
        <pc:spChg chg="add">
          <ac:chgData name="定洋 吳" userId="c5f20cff15bfd43e" providerId="LiveId" clId="{D392262A-DF53-4D74-98ED-AFC07432CB8C}" dt="2024-10-02T14:08:18.887" v="1046"/>
          <ac:spMkLst>
            <pc:docMk/>
            <pc:sldMk cId="264553822" sldId="282"/>
            <ac:spMk id="11" creationId="{A4137DEF-445A-244E-9F86-3CD64EC0A420}"/>
          </ac:spMkLst>
        </pc:spChg>
        <pc:spChg chg="add mod">
          <ac:chgData name="定洋 吳" userId="c5f20cff15bfd43e" providerId="LiveId" clId="{D392262A-DF53-4D74-98ED-AFC07432CB8C}" dt="2024-10-02T14:08:26.629" v="1050" actId="14100"/>
          <ac:spMkLst>
            <pc:docMk/>
            <pc:sldMk cId="264553822" sldId="282"/>
            <ac:spMk id="12" creationId="{F3E93C07-B54D-DC56-973C-1A87025B5AD9}"/>
          </ac:spMkLst>
        </pc:spChg>
        <pc:spChg chg="add mod">
          <ac:chgData name="定洋 吳" userId="c5f20cff15bfd43e" providerId="LiveId" clId="{D392262A-DF53-4D74-98ED-AFC07432CB8C}" dt="2024-10-02T14:08:38.456" v="1055"/>
          <ac:spMkLst>
            <pc:docMk/>
            <pc:sldMk cId="264553822" sldId="282"/>
            <ac:spMk id="13" creationId="{432C6B27-E2B9-D111-C0F5-570431EC2CAD}"/>
          </ac:spMkLst>
        </pc:spChg>
        <pc:spChg chg="mod">
          <ac:chgData name="定洋 吳" userId="c5f20cff15bfd43e" providerId="LiveId" clId="{D392262A-DF53-4D74-98ED-AFC07432CB8C}" dt="2024-10-02T14:18:23.151" v="1183" actId="20577"/>
          <ac:spMkLst>
            <pc:docMk/>
            <pc:sldMk cId="264553822" sldId="282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51:49.752" v="706" actId="478"/>
          <ac:picMkLst>
            <pc:docMk/>
            <pc:sldMk cId="264553822" sldId="282"/>
            <ac:picMk id="5" creationId="{78C9C43C-4E46-2FC6-82C7-503CE6093A6A}"/>
          </ac:picMkLst>
        </pc:picChg>
        <pc:picChg chg="add del mod">
          <ac:chgData name="定洋 吳" userId="c5f20cff15bfd43e" providerId="LiveId" clId="{D392262A-DF53-4D74-98ED-AFC07432CB8C}" dt="2024-10-02T14:18:24.853" v="1184" actId="478"/>
          <ac:picMkLst>
            <pc:docMk/>
            <pc:sldMk cId="264553822" sldId="282"/>
            <ac:picMk id="9" creationId="{8FBCC2EA-B9B1-ACBC-6CFF-55F7CD98B0D0}"/>
          </ac:picMkLst>
        </pc:picChg>
        <pc:picChg chg="add mod">
          <ac:chgData name="定洋 吳" userId="c5f20cff15bfd43e" providerId="LiveId" clId="{D392262A-DF53-4D74-98ED-AFC07432CB8C}" dt="2024-10-02T14:18:38.437" v="1188" actId="1076"/>
          <ac:picMkLst>
            <pc:docMk/>
            <pc:sldMk cId="264553822" sldId="282"/>
            <ac:picMk id="15" creationId="{DC5DA7FD-8712-9F32-0075-5BD7169AC9B0}"/>
          </ac:picMkLst>
        </pc:picChg>
        <pc:picChg chg="add mod">
          <ac:chgData name="定洋 吳" userId="c5f20cff15bfd43e" providerId="LiveId" clId="{D392262A-DF53-4D74-98ED-AFC07432CB8C}" dt="2024-10-02T14:19:07.364" v="1193" actId="1076"/>
          <ac:picMkLst>
            <pc:docMk/>
            <pc:sldMk cId="264553822" sldId="282"/>
            <ac:picMk id="17" creationId="{C58E1D19-4A07-47A8-14C0-F665D5454469}"/>
          </ac:picMkLst>
        </pc:picChg>
      </pc:sldChg>
      <pc:sldChg chg="add del">
        <pc:chgData name="定洋 吳" userId="c5f20cff15bfd43e" providerId="LiveId" clId="{D392262A-DF53-4D74-98ED-AFC07432CB8C}" dt="2024-10-02T13:53:06.101" v="762"/>
        <pc:sldMkLst>
          <pc:docMk/>
          <pc:sldMk cId="202468390" sldId="283"/>
        </pc:sldMkLst>
      </pc:sldChg>
      <pc:sldChg chg="addSp delSp modSp add mod">
        <pc:chgData name="定洋 吳" userId="c5f20cff15bfd43e" providerId="LiveId" clId="{D392262A-DF53-4D74-98ED-AFC07432CB8C}" dt="2024-10-03T05:21:34.993" v="2425" actId="20577"/>
        <pc:sldMkLst>
          <pc:docMk/>
          <pc:sldMk cId="4268379261" sldId="283"/>
        </pc:sldMkLst>
        <pc:spChg chg="add mod">
          <ac:chgData name="定洋 吳" userId="c5f20cff15bfd43e" providerId="LiveId" clId="{D392262A-DF53-4D74-98ED-AFC07432CB8C}" dt="2024-10-03T05:21:34.993" v="2425" actId="20577"/>
          <ac:spMkLst>
            <pc:docMk/>
            <pc:sldMk cId="4268379261" sldId="283"/>
            <ac:spMk id="3" creationId="{A502C176-72BA-279A-92BD-60FAA67D3341}"/>
          </ac:spMkLst>
        </pc:spChg>
        <pc:spChg chg="mod">
          <ac:chgData name="定洋 吳" userId="c5f20cff15bfd43e" providerId="LiveId" clId="{D392262A-DF53-4D74-98ED-AFC07432CB8C}" dt="2024-10-02T13:53:49.130" v="785" actId="14100"/>
          <ac:spMkLst>
            <pc:docMk/>
            <pc:sldMk cId="4268379261" sldId="283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3:43.313" v="782" actId="20577"/>
          <ac:spMkLst>
            <pc:docMk/>
            <pc:sldMk cId="4268379261" sldId="283"/>
            <ac:spMk id="227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4:38.728" v="838" actId="14100"/>
          <ac:spMkLst>
            <pc:docMk/>
            <pc:sldMk cId="4268379261" sldId="283"/>
            <ac:spMk id="228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3:01.434" v="942" actId="14100"/>
          <ac:picMkLst>
            <pc:docMk/>
            <pc:sldMk cId="4268379261" sldId="283"/>
            <ac:picMk id="2" creationId="{928B9A44-8D13-2BC8-A8A5-280FCFB17315}"/>
          </ac:picMkLst>
        </pc:picChg>
        <pc:picChg chg="del mod">
          <ac:chgData name="定洋 吳" userId="c5f20cff15bfd43e" providerId="LiveId" clId="{D392262A-DF53-4D74-98ED-AFC07432CB8C}" dt="2024-10-02T14:02:35.414" v="932" actId="478"/>
          <ac:picMkLst>
            <pc:docMk/>
            <pc:sldMk cId="4268379261" sldId="283"/>
            <ac:picMk id="4" creationId="{BE5B9F9E-1224-8D2E-F612-8F93AE1EBA69}"/>
          </ac:picMkLst>
        </pc:picChg>
      </pc:sldChg>
      <pc:sldChg chg="addSp modSp add mod ord">
        <pc:chgData name="定洋 吳" userId="c5f20cff15bfd43e" providerId="LiveId" clId="{D392262A-DF53-4D74-98ED-AFC07432CB8C}" dt="2024-10-03T05:21:50.005" v="2434"/>
        <pc:sldMkLst>
          <pc:docMk/>
          <pc:sldMk cId="1591296598" sldId="284"/>
        </pc:sldMkLst>
        <pc:spChg chg="add mod">
          <ac:chgData name="定洋 吳" userId="c5f20cff15bfd43e" providerId="LiveId" clId="{D392262A-DF53-4D74-98ED-AFC07432CB8C}" dt="2024-10-02T14:15:27.629" v="1137" actId="14100"/>
          <ac:spMkLst>
            <pc:docMk/>
            <pc:sldMk cId="1591296598" sldId="284"/>
            <ac:spMk id="2" creationId="{5441AF37-792F-565B-0F36-4ECAC770A3FA}"/>
          </ac:spMkLst>
        </pc:spChg>
        <pc:spChg chg="add mod">
          <ac:chgData name="定洋 吳" userId="c5f20cff15bfd43e" providerId="LiveId" clId="{D392262A-DF53-4D74-98ED-AFC07432CB8C}" dt="2024-10-02T14:15:45.441" v="1149" actId="1076"/>
          <ac:spMkLst>
            <pc:docMk/>
            <pc:sldMk cId="1591296598" sldId="284"/>
            <ac:spMk id="3" creationId="{D02DF911-83BF-26C0-C408-7DBA907012C3}"/>
          </ac:spMkLst>
        </pc:spChg>
        <pc:spChg chg="add mod">
          <ac:chgData name="定洋 吳" userId="c5f20cff15bfd43e" providerId="LiveId" clId="{D392262A-DF53-4D74-98ED-AFC07432CB8C}" dt="2024-10-02T14:15:55.808" v="1153" actId="1076"/>
          <ac:spMkLst>
            <pc:docMk/>
            <pc:sldMk cId="1591296598" sldId="284"/>
            <ac:spMk id="4" creationId="{7AFB82AC-057F-B5E2-E407-F27E45FC9044}"/>
          </ac:spMkLst>
        </pc:spChg>
        <pc:spChg chg="add mod">
          <ac:chgData name="定洋 吳" userId="c5f20cff15bfd43e" providerId="LiveId" clId="{D392262A-DF53-4D74-98ED-AFC07432CB8C}" dt="2024-10-03T05:21:45.051" v="2431" actId="20577"/>
          <ac:spMkLst>
            <pc:docMk/>
            <pc:sldMk cId="1591296598" sldId="284"/>
            <ac:spMk id="5" creationId="{F5F991ED-7F0F-4B89-56B9-1D75541B365E}"/>
          </ac:spMkLst>
        </pc:spChg>
        <pc:spChg chg="add mod">
          <ac:chgData name="定洋 吳" userId="c5f20cff15bfd43e" providerId="LiveId" clId="{D392262A-DF53-4D74-98ED-AFC07432CB8C}" dt="2024-10-03T05:21:50.005" v="2434"/>
          <ac:spMkLst>
            <pc:docMk/>
            <pc:sldMk cId="1591296598" sldId="284"/>
            <ac:spMk id="6" creationId="{41BD3EC2-9517-5F1F-5883-E94700D34313}"/>
          </ac:spMkLst>
        </pc:spChg>
        <pc:picChg chg="mod">
          <ac:chgData name="定洋 吳" userId="c5f20cff15bfd43e" providerId="LiveId" clId="{D392262A-DF53-4D74-98ED-AFC07432CB8C}" dt="2024-10-02T14:15:50.289" v="1152" actId="1076"/>
          <ac:picMkLst>
            <pc:docMk/>
            <pc:sldMk cId="1591296598" sldId="284"/>
            <ac:picMk id="9" creationId="{8FBCC2EA-B9B1-ACBC-6CFF-55F7CD98B0D0}"/>
          </ac:picMkLst>
        </pc:picChg>
      </pc:sldChg>
      <pc:sldChg chg="new del">
        <pc:chgData name="定洋 吳" userId="c5f20cff15bfd43e" providerId="LiveId" clId="{D392262A-DF53-4D74-98ED-AFC07432CB8C}" dt="2024-10-02T14:11:49.548" v="1129" actId="680"/>
        <pc:sldMkLst>
          <pc:docMk/>
          <pc:sldMk cId="1709574180" sldId="284"/>
        </pc:sldMkLst>
      </pc:sldChg>
      <pc:sldChg chg="addSp delSp modSp add mod">
        <pc:chgData name="定洋 吳" userId="c5f20cff15bfd43e" providerId="LiveId" clId="{D392262A-DF53-4D74-98ED-AFC07432CB8C}" dt="2024-10-03T05:21:59.157" v="2438" actId="20577"/>
        <pc:sldMkLst>
          <pc:docMk/>
          <pc:sldMk cId="1127234135" sldId="285"/>
        </pc:sldMkLst>
        <pc:spChg chg="add mod">
          <ac:chgData name="定洋 吳" userId="c5f20cff15bfd43e" providerId="LiveId" clId="{D392262A-DF53-4D74-98ED-AFC07432CB8C}" dt="2024-10-03T05:21:59.157" v="2438" actId="20577"/>
          <ac:spMkLst>
            <pc:docMk/>
            <pc:sldMk cId="1127234135" sldId="285"/>
            <ac:spMk id="2" creationId="{B283EC2A-509E-A754-16D9-0D8E8CF0B2E7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3" creationId="{0F256E30-0A10-1F02-4288-B1C6C609B66A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5" creationId="{DDE01BE8-50E2-365D-19CE-B03EB74B10B2}"/>
          </ac:spMkLst>
        </pc:spChg>
        <pc:spChg chg="mod">
          <ac:chgData name="定洋 吳" userId="c5f20cff15bfd43e" providerId="LiveId" clId="{D392262A-DF53-4D74-98ED-AFC07432CB8C}" dt="2024-10-02T14:19:20.057" v="1203" actId="20577"/>
          <ac:spMkLst>
            <pc:docMk/>
            <pc:sldMk cId="1127234135" sldId="285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4:19:21.352" v="1204" actId="478"/>
          <ac:picMkLst>
            <pc:docMk/>
            <pc:sldMk cId="1127234135" sldId="285"/>
            <ac:picMk id="15" creationId="{DC5DA7FD-8712-9F32-0075-5BD7169AC9B0}"/>
          </ac:picMkLst>
        </pc:picChg>
        <pc:picChg chg="del">
          <ac:chgData name="定洋 吳" userId="c5f20cff15bfd43e" providerId="LiveId" clId="{D392262A-DF53-4D74-98ED-AFC07432CB8C}" dt="2024-10-02T14:19:21.577" v="1205" actId="478"/>
          <ac:picMkLst>
            <pc:docMk/>
            <pc:sldMk cId="1127234135" sldId="285"/>
            <ac:picMk id="17" creationId="{C58E1D19-4A07-47A8-14C0-F665D5454469}"/>
          </ac:picMkLst>
        </pc:picChg>
      </pc:sldChg>
      <pc:sldChg chg="addSp delSp modSp add mod">
        <pc:chgData name="定洋 吳" userId="c5f20cff15bfd43e" providerId="LiveId" clId="{D392262A-DF53-4D74-98ED-AFC07432CB8C}" dt="2024-10-03T05:20:58.588" v="2405" actId="20577"/>
        <pc:sldMkLst>
          <pc:docMk/>
          <pc:sldMk cId="3987114141" sldId="286"/>
        </pc:sldMkLst>
        <pc:spChg chg="add del mod">
          <ac:chgData name="定洋 吳" userId="c5f20cff15bfd43e" providerId="LiveId" clId="{D392262A-DF53-4D74-98ED-AFC07432CB8C}" dt="2024-10-03T04:25:41.045" v="1601" actId="478"/>
          <ac:spMkLst>
            <pc:docMk/>
            <pc:sldMk cId="3987114141" sldId="286"/>
            <ac:spMk id="3" creationId="{8FF61EED-1110-40C9-C993-FF8EABC50323}"/>
          </ac:spMkLst>
        </pc:spChg>
        <pc:spChg chg="del">
          <ac:chgData name="定洋 吳" userId="c5f20cff15bfd43e" providerId="LiveId" clId="{D392262A-DF53-4D74-98ED-AFC07432CB8C}" dt="2024-10-03T04:25:40.324" v="1600" actId="478"/>
          <ac:spMkLst>
            <pc:docMk/>
            <pc:sldMk cId="3987114141" sldId="286"/>
            <ac:spMk id="5" creationId="{CF956949-A1F8-758A-6E4E-D5B203CCAD53}"/>
          </ac:spMkLst>
        </pc:spChg>
        <pc:spChg chg="del mod">
          <ac:chgData name="定洋 吳" userId="c5f20cff15bfd43e" providerId="LiveId" clId="{D392262A-DF53-4D74-98ED-AFC07432CB8C}" dt="2024-10-03T04:25:37.545" v="1598" actId="478"/>
          <ac:spMkLst>
            <pc:docMk/>
            <pc:sldMk cId="3987114141" sldId="286"/>
            <ac:spMk id="6" creationId="{1B196F88-912D-D1F8-573A-3CA0E4FE4FB9}"/>
          </ac:spMkLst>
        </pc:spChg>
        <pc:spChg chg="add mod">
          <ac:chgData name="定洋 吳" userId="c5f20cff15bfd43e" providerId="LiveId" clId="{D392262A-DF53-4D74-98ED-AFC07432CB8C}" dt="2024-10-03T04:36:12.017" v="1754" actId="1076"/>
          <ac:spMkLst>
            <pc:docMk/>
            <pc:sldMk cId="3987114141" sldId="286"/>
            <ac:spMk id="10" creationId="{B988DE6E-7834-7240-AA70-FEDEA3070A0C}"/>
          </ac:spMkLst>
        </pc:spChg>
        <pc:spChg chg="add mod">
          <ac:chgData name="定洋 吳" userId="c5f20cff15bfd43e" providerId="LiveId" clId="{D392262A-DF53-4D74-98ED-AFC07432CB8C}" dt="2024-10-03T04:37:30.962" v="1808" actId="20577"/>
          <ac:spMkLst>
            <pc:docMk/>
            <pc:sldMk cId="3987114141" sldId="286"/>
            <ac:spMk id="11" creationId="{68C28E4D-81F4-C181-FA41-5A58796DA42A}"/>
          </ac:spMkLst>
        </pc:spChg>
        <pc:spChg chg="add mod">
          <ac:chgData name="定洋 吳" userId="c5f20cff15bfd43e" providerId="LiveId" clId="{D392262A-DF53-4D74-98ED-AFC07432CB8C}" dt="2024-10-03T04:39:05.425" v="1877" actId="20577"/>
          <ac:spMkLst>
            <pc:docMk/>
            <pc:sldMk cId="3987114141" sldId="286"/>
            <ac:spMk id="12" creationId="{BCF01BAA-A53B-36DB-AAD8-646990DB9FC9}"/>
          </ac:spMkLst>
        </pc:spChg>
        <pc:spChg chg="add mod">
          <ac:chgData name="定洋 吳" userId="c5f20cff15bfd43e" providerId="LiveId" clId="{D392262A-DF53-4D74-98ED-AFC07432CB8C}" dt="2024-10-03T04:41:53.504" v="1927"/>
          <ac:spMkLst>
            <pc:docMk/>
            <pc:sldMk cId="3987114141" sldId="286"/>
            <ac:spMk id="13" creationId="{621A2EE0-B265-14B0-6ECE-5467F62E4E86}"/>
          </ac:spMkLst>
        </pc:spChg>
        <pc:spChg chg="add mod">
          <ac:chgData name="定洋 吳" userId="c5f20cff15bfd43e" providerId="LiveId" clId="{D392262A-DF53-4D74-98ED-AFC07432CB8C}" dt="2024-10-03T05:20:58.588" v="2405" actId="20577"/>
          <ac:spMkLst>
            <pc:docMk/>
            <pc:sldMk cId="3987114141" sldId="286"/>
            <ac:spMk id="14" creationId="{938BC4A8-1EF6-59DE-629F-4DAACD047CB0}"/>
          </ac:spMkLst>
        </pc:spChg>
        <pc:spChg chg="add del mod">
          <ac:chgData name="定洋 吳" userId="c5f20cff15bfd43e" providerId="LiveId" clId="{D392262A-DF53-4D74-98ED-AFC07432CB8C}" dt="2024-10-03T04:26:58.417" v="1673" actId="1076"/>
          <ac:spMkLst>
            <pc:docMk/>
            <pc:sldMk cId="3987114141" sldId="286"/>
            <ac:spMk id="215" creationId="{00000000-0000-0000-0000-000000000000}"/>
          </ac:spMkLst>
        </pc:spChg>
        <pc:spChg chg="del">
          <ac:chgData name="定洋 吳" userId="c5f20cff15bfd43e" providerId="LiveId" clId="{D392262A-DF53-4D74-98ED-AFC07432CB8C}" dt="2024-10-03T04:25:39.346" v="1599" actId="478"/>
          <ac:spMkLst>
            <pc:docMk/>
            <pc:sldMk cId="3987114141" sldId="286"/>
            <ac:spMk id="216" creationId="{00000000-0000-0000-0000-000000000000}"/>
          </ac:spMkLst>
        </pc:spChg>
        <pc:picChg chg="add del mod">
          <ac:chgData name="定洋 吳" userId="c5f20cff15bfd43e" providerId="LiveId" clId="{D392262A-DF53-4D74-98ED-AFC07432CB8C}" dt="2024-10-03T04:26:29.723" v="1607" actId="22"/>
          <ac:picMkLst>
            <pc:docMk/>
            <pc:sldMk cId="3987114141" sldId="286"/>
            <ac:picMk id="7" creationId="{57786DA3-4594-CE69-4482-1EB2E538B432}"/>
          </ac:picMkLst>
        </pc:picChg>
        <pc:picChg chg="add mod">
          <ac:chgData name="定洋 吳" userId="c5f20cff15bfd43e" providerId="LiveId" clId="{D392262A-DF53-4D74-98ED-AFC07432CB8C}" dt="2024-10-03T04:36:12.017" v="1754" actId="1076"/>
          <ac:picMkLst>
            <pc:docMk/>
            <pc:sldMk cId="3987114141" sldId="286"/>
            <ac:picMk id="9" creationId="{26B1F1DB-7B9E-D90D-D815-532B07D927E0}"/>
          </ac:picMkLst>
        </pc:picChg>
      </pc:sldChg>
      <pc:sldChg chg="addSp delSp modSp add mod">
        <pc:chgData name="定洋 吳" userId="c5f20cff15bfd43e" providerId="LiveId" clId="{D392262A-DF53-4D74-98ED-AFC07432CB8C}" dt="2024-10-03T05:21:02.478" v="2408" actId="20577"/>
        <pc:sldMkLst>
          <pc:docMk/>
          <pc:sldMk cId="1495418811" sldId="287"/>
        </pc:sldMkLst>
        <pc:spChg chg="add del mod">
          <ac:chgData name="定洋 吳" userId="c5f20cff15bfd43e" providerId="LiveId" clId="{D392262A-DF53-4D74-98ED-AFC07432CB8C}" dt="2024-10-03T04:46:12.017" v="2019"/>
          <ac:spMkLst>
            <pc:docMk/>
            <pc:sldMk cId="1495418811" sldId="287"/>
            <ac:spMk id="2" creationId="{25133D44-F997-99AC-D554-EF69DE4A9E90}"/>
          </ac:spMkLst>
        </pc:spChg>
        <pc:spChg chg="add mod">
          <ac:chgData name="定洋 吳" userId="c5f20cff15bfd43e" providerId="LiveId" clId="{D392262A-DF53-4D74-98ED-AFC07432CB8C}" dt="2024-10-03T05:04:30.416" v="2148" actId="20577"/>
          <ac:spMkLst>
            <pc:docMk/>
            <pc:sldMk cId="1495418811" sldId="287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21:02.478" v="2408" actId="20577"/>
          <ac:spMkLst>
            <pc:docMk/>
            <pc:sldMk cId="1495418811" sldId="287"/>
            <ac:spMk id="4" creationId="{3EEE40AE-7DE6-A759-1EFE-46EFEB585BCC}"/>
          </ac:spMkLst>
        </pc:spChg>
        <pc:spChg chg="del">
          <ac:chgData name="定洋 吳" userId="c5f20cff15bfd43e" providerId="LiveId" clId="{D392262A-DF53-4D74-98ED-AFC07432CB8C}" dt="2024-10-03T04:42:02.107" v="1930" actId="478"/>
          <ac:spMkLst>
            <pc:docMk/>
            <pc:sldMk cId="1495418811" sldId="287"/>
            <ac:spMk id="10" creationId="{B988DE6E-7834-7240-AA70-FEDEA3070A0C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1" creationId="{68C28E4D-81F4-C181-FA41-5A58796DA42A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2" creationId="{BCF01BAA-A53B-36DB-AAD8-646990DB9FC9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3" creationId="{621A2EE0-B265-14B0-6ECE-5467F62E4E86}"/>
          </ac:spMkLst>
        </pc:spChg>
        <pc:spChg chg="mod">
          <ac:chgData name="定洋 吳" userId="c5f20cff15bfd43e" providerId="LiveId" clId="{D392262A-DF53-4D74-98ED-AFC07432CB8C}" dt="2024-10-03T05:03:46.188" v="2092" actId="20577"/>
          <ac:spMkLst>
            <pc:docMk/>
            <pc:sldMk cId="1495418811" sldId="287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3T04:42:01.273" v="1929" actId="478"/>
          <ac:picMkLst>
            <pc:docMk/>
            <pc:sldMk cId="1495418811" sldId="287"/>
            <ac:picMk id="9" creationId="{26B1F1DB-7B9E-D90D-D815-532B07D927E0}"/>
          </ac:picMkLst>
        </pc:picChg>
        <pc:cxnChg chg="add del">
          <ac:chgData name="定洋 吳" userId="c5f20cff15bfd43e" providerId="LiveId" clId="{D392262A-DF53-4D74-98ED-AFC07432CB8C}" dt="2024-10-03T04:45:01.486" v="1988" actId="478"/>
          <ac:cxnSpMkLst>
            <pc:docMk/>
            <pc:sldMk cId="1495418811" sldId="287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1:05.563" v="2411" actId="20577"/>
        <pc:sldMkLst>
          <pc:docMk/>
          <pc:sldMk cId="1813118369" sldId="288"/>
        </pc:sldMkLst>
        <pc:spChg chg="del mod">
          <ac:chgData name="定洋 吳" userId="c5f20cff15bfd43e" providerId="LiveId" clId="{D392262A-DF53-4D74-98ED-AFC07432CB8C}" dt="2024-10-03T05:05:07.872" v="2177"/>
          <ac:spMkLst>
            <pc:docMk/>
            <pc:sldMk cId="1813118369" sldId="288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08:30.024" v="2316" actId="1076"/>
          <ac:spMkLst>
            <pc:docMk/>
            <pc:sldMk cId="1813118369" sldId="288"/>
            <ac:spMk id="5" creationId="{814650F4-988D-6E7D-A54E-8319396F0E2B}"/>
          </ac:spMkLst>
        </pc:spChg>
        <pc:spChg chg="add mod">
          <ac:chgData name="定洋 吳" userId="c5f20cff15bfd43e" providerId="LiveId" clId="{D392262A-DF53-4D74-98ED-AFC07432CB8C}" dt="2024-10-03T05:21:05.563" v="2411" actId="20577"/>
          <ac:spMkLst>
            <pc:docMk/>
            <pc:sldMk cId="1813118369" sldId="288"/>
            <ac:spMk id="8" creationId="{6B25E0DA-AF49-C5CE-5F9C-C8058174F41E}"/>
          </ac:spMkLst>
        </pc:spChg>
        <pc:spChg chg="mod">
          <ac:chgData name="定洋 吳" userId="c5f20cff15bfd43e" providerId="LiveId" clId="{D392262A-DF53-4D74-98ED-AFC07432CB8C}" dt="2024-10-03T05:05:05.042" v="2174"/>
          <ac:spMkLst>
            <pc:docMk/>
            <pc:sldMk cId="1813118369" sldId="288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08:24.074" v="2314" actId="1076"/>
          <ac:picMkLst>
            <pc:docMk/>
            <pc:sldMk cId="1813118369" sldId="288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08:27.478" v="2315" actId="1076"/>
          <ac:picMkLst>
            <pc:docMk/>
            <pc:sldMk cId="1813118369" sldId="288"/>
            <ac:picMk id="7" creationId="{120CF4DC-CCC1-23BB-703A-F09DA612C943}"/>
          </ac:picMkLst>
        </pc:picChg>
      </pc:sldChg>
      <pc:sldChg chg="add del">
        <pc:chgData name="定洋 吳" userId="c5f20cff15bfd43e" providerId="LiveId" clId="{D392262A-DF53-4D74-98ED-AFC07432CB8C}" dt="2024-10-03T05:04:34.924" v="2150"/>
        <pc:sldMkLst>
          <pc:docMk/>
          <pc:sldMk cId="3485076750" sldId="288"/>
        </pc:sldMkLst>
      </pc:sldChg>
      <pc:sldChg chg="addSp delSp modSp add mod">
        <pc:chgData name="定洋 吳" userId="c5f20cff15bfd43e" providerId="LiveId" clId="{D392262A-DF53-4D74-98ED-AFC07432CB8C}" dt="2024-10-03T05:21:09.292" v="2414" actId="20577"/>
        <pc:sldMkLst>
          <pc:docMk/>
          <pc:sldMk cId="30387664" sldId="289"/>
        </pc:sldMkLst>
        <pc:spChg chg="del">
          <ac:chgData name="定洋 吳" userId="c5f20cff15bfd43e" providerId="LiveId" clId="{D392262A-DF53-4D74-98ED-AFC07432CB8C}" dt="2024-10-03T05:07:43.754" v="2307" actId="478"/>
          <ac:spMkLst>
            <pc:docMk/>
            <pc:sldMk cId="30387664" sldId="289"/>
            <ac:spMk id="5" creationId="{814650F4-988D-6E7D-A54E-8319396F0E2B}"/>
          </ac:spMkLst>
        </pc:spChg>
        <pc:spChg chg="add del mod">
          <ac:chgData name="定洋 吳" userId="c5f20cff15bfd43e" providerId="LiveId" clId="{D392262A-DF53-4D74-98ED-AFC07432CB8C}" dt="2024-10-03T05:11:10.121" v="2353" actId="478"/>
          <ac:spMkLst>
            <pc:docMk/>
            <pc:sldMk cId="30387664" sldId="289"/>
            <ac:spMk id="7" creationId="{AB3DA5B4-92AB-8479-020C-4D869E0B12AE}"/>
          </ac:spMkLst>
        </pc:spChg>
        <pc:spChg chg="add mod">
          <ac:chgData name="定洋 吳" userId="c5f20cff15bfd43e" providerId="LiveId" clId="{D392262A-DF53-4D74-98ED-AFC07432CB8C}" dt="2024-10-03T05:17:20.335" v="2374" actId="1076"/>
          <ac:spMkLst>
            <pc:docMk/>
            <pc:sldMk cId="30387664" sldId="289"/>
            <ac:spMk id="9" creationId="{24FAC8AA-714B-8FBC-F21A-B7EE8D917929}"/>
          </ac:spMkLst>
        </pc:spChg>
        <pc:spChg chg="add mod">
          <ac:chgData name="定洋 吳" userId="c5f20cff15bfd43e" providerId="LiveId" clId="{D392262A-DF53-4D74-98ED-AFC07432CB8C}" dt="2024-10-03T05:21:09.292" v="2414" actId="20577"/>
          <ac:spMkLst>
            <pc:docMk/>
            <pc:sldMk cId="30387664" sldId="289"/>
            <ac:spMk id="12" creationId="{B632DAC1-321E-0705-2AF7-664A4631BE71}"/>
          </ac:spMkLst>
        </pc:spChg>
        <pc:spChg chg="mod">
          <ac:chgData name="定洋 吳" userId="c5f20cff15bfd43e" providerId="LiveId" clId="{D392262A-DF53-4D74-98ED-AFC07432CB8C}" dt="2024-10-03T05:09:05.026" v="2345" actId="20577"/>
          <ac:spMkLst>
            <pc:docMk/>
            <pc:sldMk cId="30387664" sldId="289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18:10.310" v="2380" actId="1076"/>
          <ac:picMkLst>
            <pc:docMk/>
            <pc:sldMk cId="30387664" sldId="289"/>
            <ac:picMk id="3" creationId="{2898E916-ADC5-DFC2-AB62-DEC3B6B66918}"/>
          </ac:picMkLst>
        </pc:picChg>
        <pc:picChg chg="del">
          <ac:chgData name="定洋 吳" userId="c5f20cff15bfd43e" providerId="LiveId" clId="{D392262A-DF53-4D74-98ED-AFC07432CB8C}" dt="2024-10-03T05:07:44.023" v="2308" actId="478"/>
          <ac:picMkLst>
            <pc:docMk/>
            <pc:sldMk cId="30387664" sldId="289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18:18.676" v="2383" actId="1076"/>
          <ac:picMkLst>
            <pc:docMk/>
            <pc:sldMk cId="30387664" sldId="289"/>
            <ac:picMk id="11" creationId="{0B66D7FC-D7BA-8E7B-9E92-E4E697866B2C}"/>
          </ac:picMkLst>
        </pc:picChg>
      </pc:sldChg>
      <pc:sldChg chg="new del">
        <pc:chgData name="定洋 吳" userId="c5f20cff15bfd43e" providerId="LiveId" clId="{D392262A-DF53-4D74-98ED-AFC07432CB8C}" dt="2024-10-03T05:07:39.304" v="2305" actId="680"/>
        <pc:sldMkLst>
          <pc:docMk/>
          <pc:sldMk cId="3188688337" sldId="289"/>
        </pc:sldMkLst>
      </pc:sldChg>
      <pc:sldChg chg="addSp modSp add del mod">
        <pc:chgData name="定洋 吳" userId="c5f20cff15bfd43e" providerId="LiveId" clId="{D392262A-DF53-4D74-98ED-AFC07432CB8C}" dt="2024-10-03T05:21:15.485" v="2418" actId="47"/>
        <pc:sldMkLst>
          <pc:docMk/>
          <pc:sldMk cId="2922004975" sldId="290"/>
        </pc:sldMkLst>
        <pc:spChg chg="add mod">
          <ac:chgData name="定洋 吳" userId="c5f20cff15bfd43e" providerId="LiveId" clId="{D392262A-DF53-4D74-98ED-AFC07432CB8C}" dt="2024-10-03T05:21:12.507" v="2417" actId="20577"/>
          <ac:spMkLst>
            <pc:docMk/>
            <pc:sldMk cId="2922004975" sldId="290"/>
            <ac:spMk id="2" creationId="{BA07EE1A-FEB8-5D4C-7265-3BF85D4F6F8F}"/>
          </ac:spMkLst>
        </pc:spChg>
      </pc:sldChg>
      <pc:sldMasterChg chg="modSldLayout">
        <pc:chgData name="定洋 吳" userId="c5f20cff15bfd43e" providerId="LiveId" clId="{D392262A-DF53-4D74-98ED-AFC07432CB8C}" dt="2024-10-02T14:00:55.104" v="909" actId="1076"/>
        <pc:sldMasterMkLst>
          <pc:docMk/>
          <pc:sldMasterMk cId="3390311700" sldId="2147483661"/>
        </pc:sldMasterMkLst>
        <pc:sldLayoutChg chg="addSp delSp modSp mod">
          <pc:chgData name="定洋 吳" userId="c5f20cff15bfd43e" providerId="LiveId" clId="{D392262A-DF53-4D74-98ED-AFC07432CB8C}" dt="2024-10-02T13:59:23.689" v="889" actId="478"/>
          <pc:sldLayoutMkLst>
            <pc:docMk/>
            <pc:sldMasterMk cId="3390311700" sldId="2147483661"/>
            <pc:sldLayoutMk cId="3475291838" sldId="2147483673"/>
          </pc:sldLayoutMkLst>
          <pc:spChg chg="add del mod">
            <ac:chgData name="定洋 吳" userId="c5f20cff15bfd43e" providerId="LiveId" clId="{D392262A-DF53-4D74-98ED-AFC07432CB8C}" dt="2024-10-02T13:59:23.689" v="889" actId="478"/>
            <ac:spMkLst>
              <pc:docMk/>
              <pc:sldMasterMk cId="3390311700" sldId="2147483661"/>
              <pc:sldLayoutMk cId="3475291838" sldId="2147483673"/>
              <ac:spMk id="2" creationId="{4C304F5E-68DF-AED1-6E36-979424617B59}"/>
            </ac:spMkLst>
          </pc:spChg>
          <pc:spChg chg="add mod">
            <ac:chgData name="定洋 吳" userId="c5f20cff15bfd43e" providerId="LiveId" clId="{D392262A-DF53-4D74-98ED-AFC07432CB8C}" dt="2024-10-02T13:59:18.517" v="888"/>
            <ac:spMkLst>
              <pc:docMk/>
              <pc:sldMasterMk cId="3390311700" sldId="2147483661"/>
              <pc:sldLayoutMk cId="3475291838" sldId="2147483673"/>
              <ac:spMk id="3" creationId="{4DE4B320-35A5-A1D5-0CBB-558E2312BCA3}"/>
            </ac:spMkLst>
          </pc:spChg>
        </pc:sldLayoutChg>
        <pc:sldLayoutChg chg="addSp delSp modSp mod">
          <pc:chgData name="定洋 吳" userId="c5f20cff15bfd43e" providerId="LiveId" clId="{D392262A-DF53-4D74-98ED-AFC07432CB8C}" dt="2024-10-02T14:00:55.104" v="909" actId="1076"/>
          <pc:sldLayoutMkLst>
            <pc:docMk/>
            <pc:sldMasterMk cId="3390311700" sldId="2147483661"/>
            <pc:sldLayoutMk cId="1465674251" sldId="2147483689"/>
          </pc:sldLayoutMkLst>
          <pc:spChg chg="del mod">
            <ac:chgData name="定洋 吳" userId="c5f20cff15bfd43e" providerId="LiveId" clId="{D392262A-DF53-4D74-98ED-AFC07432CB8C}" dt="2024-10-02T14:00:32.518" v="905" actId="478"/>
            <ac:spMkLst>
              <pc:docMk/>
              <pc:sldMasterMk cId="3390311700" sldId="2147483661"/>
              <pc:sldLayoutMk cId="1465674251" sldId="2147483689"/>
              <ac:spMk id="2" creationId="{4C304F5E-68DF-AED1-6E36-979424617B59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8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9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0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1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2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3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4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5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6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7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8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9" creationId="{00000000-0000-0000-0000-000000000000}"/>
            </ac:spMkLst>
          </pc:spChg>
          <pc:spChg chg="add del">
            <ac:chgData name="定洋 吳" userId="c5f20cff15bfd43e" providerId="LiveId" clId="{D392262A-DF53-4D74-98ED-AFC07432CB8C}" dt="2024-10-02T14:00:02.744" v="900" actId="478"/>
            <ac:spMkLst>
              <pc:docMk/>
              <pc:sldMasterMk cId="3390311700" sldId="2147483661"/>
              <pc:sldLayoutMk cId="1465674251" sldId="2147483689"/>
              <ac:spMk id="7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1FE7-E52D-43D4-9F03-0B11FC6C31AA}" type="datetimeFigureOut">
              <a:rPr lang="zh-TW" altLang="en-US" smtClean="0"/>
              <a:t>2024/11/11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9C07-3734-4ECB-B309-D02BBE199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AB05D21-9BE3-767E-5AF7-2BAF8B0A9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6C64432-9628-5D9D-E681-55F46C5EE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41B74064-C4F3-37F1-0A50-5E1C6898F2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299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485668D-7943-E425-2314-427220792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99384E02-B0F6-2169-C49F-58E6FB6E18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F50671B-F074-6F08-A1B0-DF99EE726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8409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1BB8FE7D-7C1C-01B8-A52E-9C7F277C6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0918D88-4F5A-7A48-2EAE-D69C6A40E0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A19082A9-ED35-AB55-3510-EBDF02AB52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827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225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679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772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2EE0DCC-81EB-AA2B-3975-0B421EE8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44946565-AD18-FC73-E034-B397CC3E46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DC51F01A-340E-57B5-3718-9BAE1E3555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567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7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3B761B2-64C0-F78C-9287-8B0EF318F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28C079B-A565-24B4-A790-40D61AFF25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CA3FCCFD-954D-E987-6A03-EC5E4A0999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682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4D1C146-0FB0-3D58-3AB5-B480AAB95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973EDD01-14DF-FC80-E385-7882872EAE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FC64E0A-FBDC-59D2-3EFC-225007AFF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903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093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7584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0CC7B01-E57A-3C0D-4C61-BC0B5F123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4E182ED-BD5C-0678-0EF0-3F87C82AC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6CC879A-895D-5659-AB08-32A3C88428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156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7662467" y="716600"/>
            <a:ext cx="3578800" cy="542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140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064900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1064901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4533435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7938957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453340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793895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1064900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1064901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4533435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7938957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453340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793895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2946300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9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1_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00" y="2225032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1" y="1579032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960028" y="562656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498056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960000" y="3999016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1" y="3353016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6567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>
            <a:spLocks noGrp="1"/>
          </p:cNvSpPr>
          <p:nvPr>
            <p:ph type="pic" idx="2"/>
          </p:nvPr>
        </p:nvSpPr>
        <p:spPr>
          <a:xfrm>
            <a:off x="8196133" y="710900"/>
            <a:ext cx="35892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250833" y="3923933"/>
            <a:ext cx="66300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250833" y="1952733"/>
            <a:ext cx="6630000" cy="19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441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8342433" y="1038733"/>
            <a:ext cx="2898800" cy="1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8342467" y="2401333"/>
            <a:ext cx="2898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96600" y="-48300"/>
            <a:ext cx="2366800" cy="7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957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 rot="10800000">
            <a:off x="64871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/>
          <p:nvPr/>
        </p:nvSpPr>
        <p:spPr>
          <a:xfrm rot="10800000">
            <a:off x="9652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943633" y="1887200"/>
            <a:ext cx="10272000" cy="3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92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 rot="10800000">
            <a:off x="3401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7"/>
          <p:cNvSpPr/>
          <p:nvPr/>
        </p:nvSpPr>
        <p:spPr>
          <a:xfrm rot="10800000">
            <a:off x="25908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960000" y="2132533"/>
            <a:ext cx="10272000" cy="3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639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5993765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5993768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1162916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"/>
          </p:nvPr>
        </p:nvSpPr>
        <p:spPr>
          <a:xfrm>
            <a:off x="1162916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5"/>
          </p:nvPr>
        </p:nvSpPr>
        <p:spPr>
          <a:xfrm>
            <a:off x="5982201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6"/>
          </p:nvPr>
        </p:nvSpPr>
        <p:spPr>
          <a:xfrm>
            <a:off x="1162916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7"/>
          </p:nvPr>
        </p:nvSpPr>
        <p:spPr>
          <a:xfrm>
            <a:off x="1162916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8"/>
          </p:nvPr>
        </p:nvSpPr>
        <p:spPr>
          <a:xfrm>
            <a:off x="5982165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17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0593433" y="-2495467"/>
            <a:ext cx="3057200" cy="34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0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560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-1281333" y="6138667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8139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4553200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2"/>
          </p:nvPr>
        </p:nvSpPr>
        <p:spPr>
          <a:xfrm>
            <a:off x="1178351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553200" y="2331948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4"/>
          </p:nvPr>
        </p:nvSpPr>
        <p:spPr>
          <a:xfrm>
            <a:off x="1178351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553200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6"/>
          </p:nvPr>
        </p:nvSpPr>
        <p:spPr>
          <a:xfrm>
            <a:off x="7976863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7"/>
          </p:nvPr>
        </p:nvSpPr>
        <p:spPr>
          <a:xfrm>
            <a:off x="7976863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8"/>
          </p:nvPr>
        </p:nvSpPr>
        <p:spPr>
          <a:xfrm>
            <a:off x="1178351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9"/>
          </p:nvPr>
        </p:nvSpPr>
        <p:spPr>
          <a:xfrm>
            <a:off x="4553200" y="183341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3"/>
          </p:nvPr>
        </p:nvSpPr>
        <p:spPr>
          <a:xfrm>
            <a:off x="7976863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4"/>
          </p:nvPr>
        </p:nvSpPr>
        <p:spPr>
          <a:xfrm>
            <a:off x="1178351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5"/>
          </p:nvPr>
        </p:nvSpPr>
        <p:spPr>
          <a:xfrm>
            <a:off x="7976863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2"/>
          <p:cNvSpPr/>
          <p:nvPr/>
        </p:nvSpPr>
        <p:spPr>
          <a:xfrm>
            <a:off x="10491933" y="-626800"/>
            <a:ext cx="2412800" cy="189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996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10800000">
            <a:off x="95351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388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0583633" y="719200"/>
            <a:ext cx="1778000" cy="19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3"/>
          <p:cNvSpPr/>
          <p:nvPr/>
        </p:nvSpPr>
        <p:spPr>
          <a:xfrm>
            <a:off x="4788200" y="0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hasCustomPrompt="1"/>
          </p:nvPr>
        </p:nvSpPr>
        <p:spPr>
          <a:xfrm>
            <a:off x="1141567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1141567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2" hasCustomPrompt="1"/>
          </p:nvPr>
        </p:nvSpPr>
        <p:spPr>
          <a:xfrm>
            <a:off x="1141580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1141580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4" hasCustomPrompt="1"/>
          </p:nvPr>
        </p:nvSpPr>
        <p:spPr>
          <a:xfrm>
            <a:off x="6170749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5"/>
          </p:nvPr>
        </p:nvSpPr>
        <p:spPr>
          <a:xfrm>
            <a:off x="6170749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5400000">
            <a:off x="51433" y="5066667"/>
            <a:ext cx="10064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6" hasCustomPrompt="1"/>
          </p:nvPr>
        </p:nvSpPr>
        <p:spPr>
          <a:xfrm>
            <a:off x="6170763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7"/>
          </p:nvPr>
        </p:nvSpPr>
        <p:spPr>
          <a:xfrm>
            <a:off x="6170763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807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 rot="10800000">
            <a:off x="-1956633" y="-1115267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5"/>
          <p:cNvSpPr/>
          <p:nvPr/>
        </p:nvSpPr>
        <p:spPr>
          <a:xfrm>
            <a:off x="10193600" y="4034067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5"/>
          <p:cNvSpPr/>
          <p:nvPr/>
        </p:nvSpPr>
        <p:spPr>
          <a:xfrm>
            <a:off x="7582800" y="-6594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490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-1050800" y="4895000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6"/>
          <p:cNvSpPr/>
          <p:nvPr/>
        </p:nvSpPr>
        <p:spPr>
          <a:xfrm>
            <a:off x="10696333" y="-1227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6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62803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3954800" cy="17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685989" y="4672884"/>
            <a:ext cx="3968800" cy="7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650633" y="719400"/>
            <a:ext cx="35904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2086000" y="-195133"/>
            <a:ext cx="3328000" cy="7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-987333" y="59039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2464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082633" y="1751717"/>
            <a:ext cx="5437200" cy="8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82633" y="2850684"/>
            <a:ext cx="5437200" cy="2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09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653233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233567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233567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53233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5515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965200" y="723900"/>
            <a:ext cx="10276000" cy="54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103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75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6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49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>
            <a:spLocks noGrp="1"/>
          </p:cNvSpPr>
          <p:nvPr>
            <p:ph type="pic" idx="2"/>
          </p:nvPr>
        </p:nvSpPr>
        <p:spPr>
          <a:xfrm>
            <a:off x="7659500" y="710900"/>
            <a:ext cx="35816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33967" y="1395033"/>
            <a:ext cx="4002000" cy="206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533967" y="3854200"/>
            <a:ext cx="4002000" cy="9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1587867" y="6138667"/>
            <a:ext cx="2794400" cy="8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3"/>
          </p:nvPr>
        </p:nvSpPr>
        <p:spPr>
          <a:xfrm>
            <a:off x="1534167" y="3145567"/>
            <a:ext cx="4002000" cy="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/>
          <p:nvPr/>
        </p:nvSpPr>
        <p:spPr>
          <a:xfrm rot="5400000">
            <a:off x="1099800" y="-1099800"/>
            <a:ext cx="9508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391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1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3117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89" r:id="rId11"/>
    <p:sldLayoutId id="2147483674" r:id="rId12"/>
    <p:sldLayoutId id="2147483675" r:id="rId13"/>
    <p:sldLayoutId id="2147483676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5" r:id="rId21"/>
    <p:sldLayoutId id="2147483686" r:id="rId22"/>
    <p:sldLayoutId id="2147483687" r:id="rId23"/>
    <p:sldLayoutId id="2147483688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11.11</a:t>
            </a:r>
            <a:br>
              <a:rPr lang="en" dirty="0"/>
            </a:br>
            <a:r>
              <a:rPr lang="en" dirty="0"/>
              <a:t>Meeting - 6</a:t>
            </a:r>
            <a:endParaRPr sz="9600"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/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2465186F-64B3-DCB3-2BE6-3B333DA01D12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2A73736-084F-9EAB-0E8A-2CAF8F2BA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>
            <a:extLst>
              <a:ext uri="{FF2B5EF4-FFF2-40B4-BE49-F238E27FC236}">
                <a16:creationId xmlns:a16="http://schemas.microsoft.com/office/drawing/2014/main" id="{964F3CEC-41A1-AFCD-1021-C2449D34D1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2179" y="564701"/>
            <a:ext cx="11560901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Data processing</a:t>
            </a:r>
            <a:endParaRPr sz="2800" dirty="0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54147E3A-F5A7-3A5B-E885-F050771B2CE8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>
            <a:extLst>
              <a:ext uri="{FF2B5EF4-FFF2-40B4-BE49-F238E27FC236}">
                <a16:creationId xmlns:a16="http://schemas.microsoft.com/office/drawing/2014/main" id="{1716C7A7-BAAE-4CF6-2729-3DA5F08B0C8D}"/>
              </a:ext>
            </a:extLst>
          </p:cNvPr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889C26D-AF37-D405-F4C2-C43A9ED4CD07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10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2178661-524B-0F4C-2ACC-78D9236E870F}"/>
              </a:ext>
            </a:extLst>
          </p:cNvPr>
          <p:cNvSpPr txBox="1"/>
          <p:nvPr/>
        </p:nvSpPr>
        <p:spPr>
          <a:xfrm>
            <a:off x="1293779" y="1215957"/>
            <a:ext cx="8939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 only the AP ID, Label, 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Rssi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Distance(RTT), </a:t>
            </a:r>
            <a:r>
              <a:rPr kumimoji="0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StdDev</a:t>
            </a:r>
            <a:r>
              <a:rPr kumimoji="0" lang="en-US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to a csv. File</a:t>
            </a:r>
          </a:p>
          <a:p>
            <a:pPr marL="342900" indent="-342900">
              <a:buFont typeface="+mj-lt"/>
              <a:buAutoNum type="arabicPeriod"/>
            </a:pPr>
            <a:endParaRPr lang="en-US" altLang="zh-TW" dirty="0"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Calculate the average distance for this RP</a:t>
            </a:r>
          </a:p>
          <a:p>
            <a:pPr marL="342900" indent="-342900">
              <a:buFont typeface="+mj-lt"/>
              <a:buAutoNum type="arabicPeriod"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Extract the </a:t>
            </a:r>
            <a:r>
              <a:rPr lang="en-US" altLang="zh-TW" b="1" dirty="0">
                <a:solidFill>
                  <a:srgbClr val="111111"/>
                </a:solidFill>
              </a:rPr>
              <a:t>100</a:t>
            </a:r>
            <a:r>
              <a:rPr lang="en-US" altLang="zh-TW" dirty="0"/>
              <a:t> data points closest to the average distance.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Overlay data from three different AP placement configurations</a:t>
            </a:r>
            <a:endParaRPr kumimoji="0" lang="en-US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299AB03-3661-2FEC-B1EF-E17E84175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0" y="3462667"/>
            <a:ext cx="5001323" cy="10097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0EDFDD3-62A9-C75E-6ABA-084DD4638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70" y="4850617"/>
            <a:ext cx="11151366" cy="94262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913BE291-E2CF-2EB0-E1DB-B0AE20F3065F}"/>
              </a:ext>
            </a:extLst>
          </p:cNvPr>
          <p:cNvSpPr txBox="1"/>
          <p:nvPr/>
        </p:nvSpPr>
        <p:spPr>
          <a:xfrm>
            <a:off x="414821" y="5769335"/>
            <a:ext cx="208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After step4.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A3272B-2E3B-A2DF-45E7-4E82A25C52FD}"/>
              </a:ext>
            </a:extLst>
          </p:cNvPr>
          <p:cNvSpPr txBox="1"/>
          <p:nvPr/>
        </p:nvSpPr>
        <p:spPr>
          <a:xfrm>
            <a:off x="444004" y="4458185"/>
            <a:ext cx="208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After step1.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324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8D77150-EEA8-6728-8980-25174165F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>
            <a:extLst>
              <a:ext uri="{FF2B5EF4-FFF2-40B4-BE49-F238E27FC236}">
                <a16:creationId xmlns:a16="http://schemas.microsoft.com/office/drawing/2014/main" id="{851203AF-A4E5-8223-04AA-F7818FD1F5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2179" y="564701"/>
            <a:ext cx="11560901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KNN model training</a:t>
            </a:r>
            <a:endParaRPr sz="2800" dirty="0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348A6A2C-DF30-5035-B87E-C2B9AE5CE106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>
            <a:extLst>
              <a:ext uri="{FF2B5EF4-FFF2-40B4-BE49-F238E27FC236}">
                <a16:creationId xmlns:a16="http://schemas.microsoft.com/office/drawing/2014/main" id="{F47DA415-27C5-FE32-21BB-2D4C1277878D}"/>
              </a:ext>
            </a:extLst>
          </p:cNvPr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B05459-2C62-F518-F30A-D2D78D84DD9B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11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96D7FF-9686-A0E6-869B-D77E2B9549B2}"/>
              </a:ext>
            </a:extLst>
          </p:cNvPr>
          <p:cNvSpPr txBox="1"/>
          <p:nvPr/>
        </p:nvSpPr>
        <p:spPr>
          <a:xfrm>
            <a:off x="1202974" y="1257818"/>
            <a:ext cx="509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Using Wi-Fi RTTs as training data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002970E-8E7C-898D-4F1D-4C0044B810AC}"/>
              </a:ext>
            </a:extLst>
          </p:cNvPr>
          <p:cNvSpPr txBox="1"/>
          <p:nvPr/>
        </p:nvSpPr>
        <p:spPr>
          <a:xfrm>
            <a:off x="6297025" y="1271246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Average Accuracy after 5-fold Cross Validation: </a:t>
            </a:r>
            <a:r>
              <a:rPr lang="en-US" altLang="zh-TW" dirty="0"/>
              <a:t>1.00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0EB77FA-6C20-7668-D2EB-40188389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108" y="1640578"/>
            <a:ext cx="9047784" cy="515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2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744A09D-320B-DC3C-291D-7F2DF3ED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>
            <a:extLst>
              <a:ext uri="{FF2B5EF4-FFF2-40B4-BE49-F238E27FC236}">
                <a16:creationId xmlns:a16="http://schemas.microsoft.com/office/drawing/2014/main" id="{98C8E453-A396-A61D-A7FB-387F9CEC5A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2179" y="564701"/>
            <a:ext cx="11560901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KNN model training</a:t>
            </a:r>
            <a:endParaRPr sz="2800" dirty="0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6533C57-D330-8777-C5BF-9E28E9CCF3AF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>
            <a:extLst>
              <a:ext uri="{FF2B5EF4-FFF2-40B4-BE49-F238E27FC236}">
                <a16:creationId xmlns:a16="http://schemas.microsoft.com/office/drawing/2014/main" id="{EF6D2D96-F604-D56F-191C-D0D9003904A7}"/>
              </a:ext>
            </a:extLst>
          </p:cNvPr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6B0AFEE-4E54-CFC7-20FA-77B05CB6F25B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611384E-F689-6CC7-DDAA-F4A17253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974" y="1640578"/>
            <a:ext cx="8007480" cy="511041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DEB393-6DA4-7C01-E1D5-D277D0FE6A5F}"/>
              </a:ext>
            </a:extLst>
          </p:cNvPr>
          <p:cNvSpPr txBox="1"/>
          <p:nvPr/>
        </p:nvSpPr>
        <p:spPr>
          <a:xfrm>
            <a:off x="1202974" y="1257818"/>
            <a:ext cx="509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Using Wi-Fi RSSIs as training data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E6F2FCD-E3B8-692A-3DA8-CFABE1AD2C11}"/>
              </a:ext>
            </a:extLst>
          </p:cNvPr>
          <p:cNvSpPr txBox="1"/>
          <p:nvPr/>
        </p:nvSpPr>
        <p:spPr>
          <a:xfrm>
            <a:off x="6297025" y="1271246"/>
            <a:ext cx="685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Average Accuracy after 5-fold Cross Validation: 0.87</a:t>
            </a:r>
          </a:p>
        </p:txBody>
      </p:sp>
    </p:spTree>
    <p:extLst>
      <p:ext uri="{BB962C8B-B14F-4D97-AF65-F5344CB8AC3E}">
        <p14:creationId xmlns:p14="http://schemas.microsoft.com/office/powerpoint/2010/main" val="405529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6424330" cy="177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altLang="zh-TW" dirty="0"/>
              <a:t>Next Step</a:t>
            </a:r>
            <a:endParaRPr lang="en-US" altLang="zh-TW" kern="0" dirty="0"/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cxnSp>
        <p:nvCxnSpPr>
          <p:cNvPr id="230" name="Google Shape;230;p34"/>
          <p:cNvCxnSpPr/>
          <p:nvPr/>
        </p:nvCxnSpPr>
        <p:spPr>
          <a:xfrm>
            <a:off x="1467800" y="1290584"/>
            <a:ext cx="0" cy="403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BC5C7ADB-326A-9C3F-3AB8-530C0955557B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Google Shape;548;p55">
            <a:extLst>
              <a:ext uri="{FF2B5EF4-FFF2-40B4-BE49-F238E27FC236}">
                <a16:creationId xmlns:a16="http://schemas.microsoft.com/office/drawing/2014/main" id="{DD605490-BDAD-5CFE-5046-FB2FF8DACB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837" b="14844"/>
          <a:stretch/>
        </p:blipFill>
        <p:spPr>
          <a:xfrm>
            <a:off x="6929120" y="2136133"/>
            <a:ext cx="5262880" cy="36521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3805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1277550" y="2585217"/>
            <a:ext cx="11560901" cy="16875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1. Buy 2 more AP and 2 long internet line</a:t>
            </a:r>
            <a:br>
              <a:rPr lang="en-US" sz="2800" dirty="0"/>
            </a:br>
            <a:r>
              <a:rPr lang="en-US" sz="2800" dirty="0"/>
              <a:t>2. Try experiment on more NLOS conditions</a:t>
            </a:r>
            <a:br>
              <a:rPr lang="en-US" sz="2800" dirty="0"/>
            </a:br>
            <a:r>
              <a:rPr lang="en-US" sz="2800" dirty="0"/>
              <a:t>3. Try Triangulation method instead of fingerprint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sz="2800" dirty="0"/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964767" y="1625600"/>
            <a:ext cx="0" cy="386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/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2F1027-061E-2FF8-E698-DCD0F636AA3C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37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475;p49">
            <a:extLst>
              <a:ext uri="{FF2B5EF4-FFF2-40B4-BE49-F238E27FC236}">
                <a16:creationId xmlns:a16="http://schemas.microsoft.com/office/drawing/2014/main" id="{F9F9883C-3E7F-D1DE-29F3-59700674F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575" y="2905814"/>
            <a:ext cx="10497976" cy="141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Thanks for Listening!</a:t>
            </a:r>
            <a:endParaRPr sz="5000" dirty="0"/>
          </a:p>
        </p:txBody>
      </p:sp>
      <p:pic>
        <p:nvPicPr>
          <p:cNvPr id="10" name="Google Shape;546;p55">
            <a:extLst>
              <a:ext uri="{FF2B5EF4-FFF2-40B4-BE49-F238E27FC236}">
                <a16:creationId xmlns:a16="http://schemas.microsoft.com/office/drawing/2014/main" id="{F840C96A-1E3F-686B-EBF7-83808B206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7295745" y="1593217"/>
            <a:ext cx="4786008" cy="36715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5F69B8B-A9EE-EAD6-7459-35780108B3A5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13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604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256D174-924D-171D-F3BD-466C52208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33">
            <a:extLst>
              <a:ext uri="{FF2B5EF4-FFF2-40B4-BE49-F238E27FC236}">
                <a16:creationId xmlns:a16="http://schemas.microsoft.com/office/drawing/2014/main" id="{A9FB6D14-6786-8873-6443-FAC9ECBC8446}"/>
              </a:ext>
            </a:extLst>
          </p:cNvPr>
          <p:cNvCxnSpPr>
            <a:cxnSpLocks/>
          </p:cNvCxnSpPr>
          <p:nvPr/>
        </p:nvCxnSpPr>
        <p:spPr>
          <a:xfrm>
            <a:off x="964767" y="1625600"/>
            <a:ext cx="0" cy="386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4886B5DE-2D54-BC5F-436E-5BCE581731D8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>
            <a:extLst>
              <a:ext uri="{FF2B5EF4-FFF2-40B4-BE49-F238E27FC236}">
                <a16:creationId xmlns:a16="http://schemas.microsoft.com/office/drawing/2014/main" id="{25F16982-B8BF-ED4B-93C7-9851D142DCBB}"/>
              </a:ext>
            </a:extLst>
          </p:cNvPr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1258D73-E2F3-B061-6D9E-87F719DD831E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16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1A7198-7FC5-3B8A-1AA9-484589599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830" y="117594"/>
            <a:ext cx="6542340" cy="66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1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Table of contents</a:t>
            </a:r>
            <a:endParaRPr dirty="0"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2"/>
          </p:nvPr>
        </p:nvSpPr>
        <p:spPr>
          <a:xfrm>
            <a:off x="1327547" y="1729100"/>
            <a:ext cx="28192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 idx="5"/>
          </p:nvPr>
        </p:nvSpPr>
        <p:spPr>
          <a:xfrm>
            <a:off x="1327547" y="3360101"/>
            <a:ext cx="28192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1327544" y="2375100"/>
            <a:ext cx="10864455" cy="52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altLang="zh-TW" dirty="0"/>
              <a:t>One-side RTT (only smartphone support 802.11)</a:t>
            </a:r>
            <a:endParaRPr dirty="0"/>
          </a:p>
        </p:txBody>
      </p:sp>
      <p:cxnSp>
        <p:nvCxnSpPr>
          <p:cNvPr id="204" name="Google Shape;204;p32"/>
          <p:cNvCxnSpPr/>
          <p:nvPr/>
        </p:nvCxnSpPr>
        <p:spPr>
          <a:xfrm>
            <a:off x="1235466" y="1729104"/>
            <a:ext cx="0" cy="113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32"/>
          <p:cNvCxnSpPr/>
          <p:nvPr/>
        </p:nvCxnSpPr>
        <p:spPr>
          <a:xfrm>
            <a:off x="1230860" y="3360105"/>
            <a:ext cx="0" cy="113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2"/>
          <p:cNvSpPr/>
          <p:nvPr/>
        </p:nvSpPr>
        <p:spPr>
          <a:xfrm>
            <a:off x="10283000" y="-23885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" name="Google Shape;195;p32">
            <a:extLst>
              <a:ext uri="{FF2B5EF4-FFF2-40B4-BE49-F238E27FC236}">
                <a16:creationId xmlns:a16="http://schemas.microsoft.com/office/drawing/2014/main" id="{3EC34631-BD1E-DC3A-D1B4-1995608C4ECF}"/>
              </a:ext>
            </a:extLst>
          </p:cNvPr>
          <p:cNvSpPr txBox="1">
            <a:spLocks/>
          </p:cNvSpPr>
          <p:nvPr/>
        </p:nvSpPr>
        <p:spPr>
          <a:xfrm>
            <a:off x="1327545" y="3919233"/>
            <a:ext cx="8263927" cy="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marL="0" indent="0"/>
            <a:r>
              <a:rPr lang="en-US" kern="0" dirty="0"/>
              <a:t>RTT position prediction experiment 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B82F2A-B253-ACDC-9871-21D6E4C7D398}"/>
              </a:ext>
            </a:extLst>
          </p:cNvPr>
          <p:cNvSpPr/>
          <p:nvPr/>
        </p:nvSpPr>
        <p:spPr>
          <a:xfrm>
            <a:off x="2898844" y="6132322"/>
            <a:ext cx="3414407" cy="725677"/>
          </a:xfrm>
          <a:prstGeom prst="rect">
            <a:avLst/>
          </a:prstGeom>
          <a:solidFill>
            <a:srgbClr val="F4F4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Google Shape;545;p55">
            <a:extLst>
              <a:ext uri="{FF2B5EF4-FFF2-40B4-BE49-F238E27FC236}">
                <a16:creationId xmlns:a16="http://schemas.microsoft.com/office/drawing/2014/main" id="{D52B43E7-2EF6-FC94-9D6D-A363EF4FF2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24411" y="3360101"/>
            <a:ext cx="3116874" cy="293775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70C0604-4025-D472-FC98-C8CDDB81A20C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Google Shape;192;p32">
            <a:extLst>
              <a:ext uri="{FF2B5EF4-FFF2-40B4-BE49-F238E27FC236}">
                <a16:creationId xmlns:a16="http://schemas.microsoft.com/office/drawing/2014/main" id="{B1EC4C5A-17CA-ABEF-BE3A-C181EBA3CF0B}"/>
              </a:ext>
            </a:extLst>
          </p:cNvPr>
          <p:cNvSpPr txBox="1">
            <a:spLocks/>
          </p:cNvSpPr>
          <p:nvPr/>
        </p:nvSpPr>
        <p:spPr>
          <a:xfrm>
            <a:off x="1327547" y="5004365"/>
            <a:ext cx="28192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kern="0" dirty="0"/>
              <a:t>03</a:t>
            </a:r>
          </a:p>
        </p:txBody>
      </p:sp>
      <p:cxnSp>
        <p:nvCxnSpPr>
          <p:cNvPr id="7" name="Google Shape;206;p32">
            <a:extLst>
              <a:ext uri="{FF2B5EF4-FFF2-40B4-BE49-F238E27FC236}">
                <a16:creationId xmlns:a16="http://schemas.microsoft.com/office/drawing/2014/main" id="{81346AFF-B444-920C-A11C-F0F0C4167470}"/>
              </a:ext>
            </a:extLst>
          </p:cNvPr>
          <p:cNvCxnSpPr/>
          <p:nvPr/>
        </p:nvCxnSpPr>
        <p:spPr>
          <a:xfrm>
            <a:off x="1230860" y="5004369"/>
            <a:ext cx="0" cy="1139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95;p32">
            <a:extLst>
              <a:ext uri="{FF2B5EF4-FFF2-40B4-BE49-F238E27FC236}">
                <a16:creationId xmlns:a16="http://schemas.microsoft.com/office/drawing/2014/main" id="{0122CAE7-A823-4773-631F-F512EC3B0236}"/>
              </a:ext>
            </a:extLst>
          </p:cNvPr>
          <p:cNvSpPr txBox="1">
            <a:spLocks/>
          </p:cNvSpPr>
          <p:nvPr/>
        </p:nvSpPr>
        <p:spPr>
          <a:xfrm>
            <a:off x="1327545" y="5563497"/>
            <a:ext cx="5102437" cy="5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da Display"/>
              <a:buNone/>
              <a:defRPr sz="32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marL="0" indent="0"/>
            <a:r>
              <a:rPr lang="en-US" altLang="zh-TW" dirty="0"/>
              <a:t>Next Step</a:t>
            </a:r>
            <a:endParaRPr lang="en-US" kern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685999" y="2584467"/>
            <a:ext cx="6679788" cy="177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altLang="zh-TW" dirty="0"/>
              <a:t>One-side RTT</a:t>
            </a: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cxnSp>
        <p:nvCxnSpPr>
          <p:cNvPr id="230" name="Google Shape;230;p34"/>
          <p:cNvCxnSpPr/>
          <p:nvPr/>
        </p:nvCxnSpPr>
        <p:spPr>
          <a:xfrm>
            <a:off x="1467800" y="1290584"/>
            <a:ext cx="0" cy="403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Google Shape;547;p55">
            <a:extLst>
              <a:ext uri="{FF2B5EF4-FFF2-40B4-BE49-F238E27FC236}">
                <a16:creationId xmlns:a16="http://schemas.microsoft.com/office/drawing/2014/main" id="{D0F3B4F0-FFCF-9A55-6722-AE8AB4419B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8000536" y="1857983"/>
            <a:ext cx="4410000" cy="357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462B6BB-CB84-10B6-546A-BB4C85D0C74F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964767" y="737519"/>
            <a:ext cx="12524942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Paper Research</a:t>
            </a:r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1"/>
          </p:nvPr>
        </p:nvSpPr>
        <p:spPr>
          <a:xfrm>
            <a:off x="1128813" y="1746779"/>
            <a:ext cx="10333513" cy="39254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  <a:buNone/>
            </a:pPr>
            <a:endParaRPr lang="en-US" sz="2000" b="1" dirty="0"/>
          </a:p>
          <a:p>
            <a:pPr marL="342900" indent="-342900">
              <a:buSzPts val="1100"/>
            </a:pPr>
            <a:endParaRPr lang="en-US" sz="2000" dirty="0"/>
          </a:p>
          <a:p>
            <a:pPr marL="342900" indent="-342900">
              <a:buSzPts val="1100"/>
            </a:pPr>
            <a:endParaRPr lang="en-US" sz="2000" dirty="0"/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964767" y="1625600"/>
            <a:ext cx="0" cy="386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/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D8C37E-B857-0DEE-0172-CC8D89D1E967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13FE5A-6EF2-76BC-60F2-46B461400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13" y="2414301"/>
            <a:ext cx="10237814" cy="209094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CC3944B-0FEA-6FC9-B12E-B99A008A839B}"/>
              </a:ext>
            </a:extLst>
          </p:cNvPr>
          <p:cNvSpPr txBox="1"/>
          <p:nvPr/>
        </p:nvSpPr>
        <p:spPr>
          <a:xfrm>
            <a:off x="1128813" y="4693152"/>
            <a:ext cx="9289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Reference: 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Helvetica Neue"/>
              </a:rPr>
              <a:t>Horn, B.K.P. Indoor Localization Using Uncooperative Wi-Fi Access Points. </a:t>
            </a:r>
            <a:r>
              <a:rPr lang="en-US" altLang="zh-TW" b="0" i="1" dirty="0">
                <a:solidFill>
                  <a:srgbClr val="222222"/>
                </a:solidFill>
                <a:effectLst/>
                <a:latin typeface="Helvetica Neue"/>
              </a:rPr>
              <a:t>Sensors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en-US" altLang="zh-TW" b="1" i="0" dirty="0">
                <a:solidFill>
                  <a:srgbClr val="222222"/>
                </a:solidFill>
                <a:effectLst/>
                <a:latin typeface="Helvetica Neue"/>
              </a:rPr>
              <a:t>2022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Helvetica Neue"/>
              </a:rPr>
              <a:t>, </a:t>
            </a:r>
            <a:r>
              <a:rPr lang="en-US" altLang="zh-TW" b="0" i="1" dirty="0">
                <a:solidFill>
                  <a:srgbClr val="222222"/>
                </a:solidFill>
                <a:effectLst/>
                <a:latin typeface="Helvetica Neue"/>
              </a:rPr>
              <a:t>22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Helvetica Neue"/>
              </a:rPr>
              <a:t>, 3091. https://doi.org/10.3390/s22083091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10CF8E-D6A5-6A60-A43C-EC9527321AF3}"/>
              </a:ext>
            </a:extLst>
          </p:cNvPr>
          <p:cNvSpPr txBox="1"/>
          <p:nvPr/>
        </p:nvSpPr>
        <p:spPr>
          <a:xfrm>
            <a:off x="1128813" y="1838015"/>
            <a:ext cx="9387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How I figure out one-side RTT concept?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115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F7C97485-BB28-39BD-665E-53665D3A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>
            <a:extLst>
              <a:ext uri="{FF2B5EF4-FFF2-40B4-BE49-F238E27FC236}">
                <a16:creationId xmlns:a16="http://schemas.microsoft.com/office/drawing/2014/main" id="{CE7C4DE0-F5CB-5F39-BAEC-DA147C01EC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4767" y="737519"/>
            <a:ext cx="12524942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APP development and data collect</a:t>
            </a:r>
          </a:p>
        </p:txBody>
      </p:sp>
      <p:sp>
        <p:nvSpPr>
          <p:cNvPr id="216" name="Google Shape;216;p33">
            <a:extLst>
              <a:ext uri="{FF2B5EF4-FFF2-40B4-BE49-F238E27FC236}">
                <a16:creationId xmlns:a16="http://schemas.microsoft.com/office/drawing/2014/main" id="{C524D7C1-0668-FD1A-BED6-3A1FC459460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8813" y="1746779"/>
            <a:ext cx="10333513" cy="39254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  <a:buNone/>
            </a:pPr>
            <a:endParaRPr lang="en-US" sz="2000" b="1" dirty="0"/>
          </a:p>
          <a:p>
            <a:pPr marL="342900" indent="-342900">
              <a:buSzPts val="1100"/>
            </a:pPr>
            <a:endParaRPr lang="en-US" sz="2000" dirty="0"/>
          </a:p>
          <a:p>
            <a:pPr marL="342900" indent="-342900">
              <a:buSzPts val="1100"/>
            </a:pPr>
            <a:endParaRPr lang="en-US" sz="2000" dirty="0"/>
          </a:p>
        </p:txBody>
      </p:sp>
      <p:cxnSp>
        <p:nvCxnSpPr>
          <p:cNvPr id="218" name="Google Shape;218;p33">
            <a:extLst>
              <a:ext uri="{FF2B5EF4-FFF2-40B4-BE49-F238E27FC236}">
                <a16:creationId xmlns:a16="http://schemas.microsoft.com/office/drawing/2014/main" id="{30FF7D35-BB8E-C9FC-E753-18E3F979CB43}"/>
              </a:ext>
            </a:extLst>
          </p:cNvPr>
          <p:cNvCxnSpPr>
            <a:cxnSpLocks/>
          </p:cNvCxnSpPr>
          <p:nvPr/>
        </p:nvCxnSpPr>
        <p:spPr>
          <a:xfrm>
            <a:off x="964767" y="1625600"/>
            <a:ext cx="0" cy="386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0CC36130-9770-4E9C-8D43-F24FCB5934B7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>
            <a:extLst>
              <a:ext uri="{FF2B5EF4-FFF2-40B4-BE49-F238E27FC236}">
                <a16:creationId xmlns:a16="http://schemas.microsoft.com/office/drawing/2014/main" id="{E76BBE96-DB49-1BB5-B04E-067CD6CA8FF0}"/>
              </a:ext>
            </a:extLst>
          </p:cNvPr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8F24C4-AE5F-8BCC-8DD5-5A32B66E0700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圖片 2" descr="一張含有 文字, 螢幕擷取畫面, 平板電腦, 小工具 的圖片&#10;&#10;自動產生的描述">
            <a:extLst>
              <a:ext uri="{FF2B5EF4-FFF2-40B4-BE49-F238E27FC236}">
                <a16:creationId xmlns:a16="http://schemas.microsoft.com/office/drawing/2014/main" id="{9498ED97-070F-8789-2F0C-834B7D254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682" y="1564000"/>
            <a:ext cx="3511282" cy="4681709"/>
          </a:xfrm>
          <a:prstGeom prst="rect">
            <a:avLst/>
          </a:prstGeom>
        </p:spPr>
      </p:pic>
      <p:pic>
        <p:nvPicPr>
          <p:cNvPr id="9" name="圖片 8" descr="一張含有 文字, 通訊設備, 小工具, 行動電話 的圖片&#10;&#10;自動產生的描述">
            <a:extLst>
              <a:ext uri="{FF2B5EF4-FFF2-40B4-BE49-F238E27FC236}">
                <a16:creationId xmlns:a16="http://schemas.microsoft.com/office/drawing/2014/main" id="{7F278762-7FE5-D065-9B1C-FE30D5331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004" y="1564001"/>
            <a:ext cx="3511281" cy="468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4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5622690-6020-17B5-659C-3EF310312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>
            <a:extLst>
              <a:ext uri="{FF2B5EF4-FFF2-40B4-BE49-F238E27FC236}">
                <a16:creationId xmlns:a16="http://schemas.microsoft.com/office/drawing/2014/main" id="{5A91C983-527B-ABA9-A50D-C828880755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4767" y="737519"/>
            <a:ext cx="12524942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APP development and data collect</a:t>
            </a:r>
          </a:p>
        </p:txBody>
      </p:sp>
      <p:sp>
        <p:nvSpPr>
          <p:cNvPr id="216" name="Google Shape;216;p33">
            <a:extLst>
              <a:ext uri="{FF2B5EF4-FFF2-40B4-BE49-F238E27FC236}">
                <a16:creationId xmlns:a16="http://schemas.microsoft.com/office/drawing/2014/main" id="{B8CF7D28-5219-1501-3F3F-E588DB7D01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8813" y="1746779"/>
            <a:ext cx="10333513" cy="39254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  <a:buNone/>
            </a:pPr>
            <a:endParaRPr lang="en-US" sz="2000" b="1" dirty="0"/>
          </a:p>
          <a:p>
            <a:pPr marL="342900" indent="-342900">
              <a:buSzPts val="1100"/>
            </a:pPr>
            <a:endParaRPr lang="en-US" sz="2000" dirty="0"/>
          </a:p>
          <a:p>
            <a:pPr marL="342900" indent="-342900">
              <a:buSzPts val="1100"/>
            </a:pPr>
            <a:endParaRPr lang="en-US" sz="2000" dirty="0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28D6ED4-F3BB-BA40-9566-FFBA4F31F32B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>
            <a:extLst>
              <a:ext uri="{FF2B5EF4-FFF2-40B4-BE49-F238E27FC236}">
                <a16:creationId xmlns:a16="http://schemas.microsoft.com/office/drawing/2014/main" id="{8855A192-A285-8DF0-6087-83EBC3638484}"/>
              </a:ext>
            </a:extLst>
          </p:cNvPr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CB66E6-EE0F-5005-0934-6204DEBCBD13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A5BF253-987A-CAAD-2254-0EA186D5E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80" y="2217798"/>
            <a:ext cx="1781156" cy="315181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944F5644-18C6-6048-313D-24DA686E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021" y="2217799"/>
            <a:ext cx="9196911" cy="316651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54439AB-95B2-E597-3361-EBA2636EFA61}"/>
              </a:ext>
            </a:extLst>
          </p:cNvPr>
          <p:cNvSpPr txBox="1"/>
          <p:nvPr/>
        </p:nvSpPr>
        <p:spPr>
          <a:xfrm>
            <a:off x="2130208" y="3412812"/>
            <a:ext cx="252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/>
              <a:t>…</a:t>
            </a:r>
            <a:endParaRPr lang="zh-TW" altLang="en-US" sz="4000" b="1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959D706-E71D-FBF2-D363-B89213BC5192}"/>
              </a:ext>
            </a:extLst>
          </p:cNvPr>
          <p:cNvSpPr/>
          <p:nvPr/>
        </p:nvSpPr>
        <p:spPr>
          <a:xfrm>
            <a:off x="3900791" y="2120631"/>
            <a:ext cx="7772400" cy="554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624D27C-A381-70B3-282B-EC953923BCF3}"/>
              </a:ext>
            </a:extLst>
          </p:cNvPr>
          <p:cNvSpPr/>
          <p:nvPr/>
        </p:nvSpPr>
        <p:spPr>
          <a:xfrm>
            <a:off x="3917773" y="1929878"/>
            <a:ext cx="2917367" cy="10800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29B0F5A-4E39-CBF2-0FFA-3A59D27E8A85}"/>
              </a:ext>
            </a:extLst>
          </p:cNvPr>
          <p:cNvSpPr txBox="1"/>
          <p:nvPr/>
        </p:nvSpPr>
        <p:spPr>
          <a:xfrm>
            <a:off x="381180" y="5560258"/>
            <a:ext cx="7714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One-side RTT is far from accurate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82939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8265396" cy="177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-US" altLang="zh-TW" kern="0" dirty="0"/>
              <a:t>RTT position prediction experiment </a:t>
            </a: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cxnSp>
        <p:nvCxnSpPr>
          <p:cNvPr id="230" name="Google Shape;230;p34"/>
          <p:cNvCxnSpPr/>
          <p:nvPr/>
        </p:nvCxnSpPr>
        <p:spPr>
          <a:xfrm>
            <a:off x="1467800" y="1290584"/>
            <a:ext cx="0" cy="403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oogle Shape;540;p55">
            <a:extLst>
              <a:ext uri="{FF2B5EF4-FFF2-40B4-BE49-F238E27FC236}">
                <a16:creationId xmlns:a16="http://schemas.microsoft.com/office/drawing/2014/main" id="{BE5B9F9E-1224-8D2E-F612-8F93AE1EBA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547" b="16540"/>
          <a:stretch/>
        </p:blipFill>
        <p:spPr>
          <a:xfrm>
            <a:off x="7287539" y="161669"/>
            <a:ext cx="4873551" cy="30054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C5C7ADB-326A-9C3F-3AB8-530C0955557B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27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1112179" y="564701"/>
            <a:ext cx="11560901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Experiment environment setup</a:t>
            </a:r>
            <a:endParaRPr sz="2800" dirty="0"/>
          </a:p>
        </p:txBody>
      </p:sp>
      <p:cxnSp>
        <p:nvCxnSpPr>
          <p:cNvPr id="218" name="Google Shape;218;p33"/>
          <p:cNvCxnSpPr>
            <a:cxnSpLocks/>
          </p:cNvCxnSpPr>
          <p:nvPr/>
        </p:nvCxnSpPr>
        <p:spPr>
          <a:xfrm>
            <a:off x="964767" y="1625600"/>
            <a:ext cx="0" cy="386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33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/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2F1027-061E-2FF8-E698-DCD0F636AA3C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F1FF7830-EB56-CABD-CCE6-3E48E2327097}"/>
              </a:ext>
            </a:extLst>
          </p:cNvPr>
          <p:cNvGrpSpPr/>
          <p:nvPr/>
        </p:nvGrpSpPr>
        <p:grpSpPr>
          <a:xfrm>
            <a:off x="2290067" y="1282954"/>
            <a:ext cx="8225315" cy="4963943"/>
            <a:chOff x="2290067" y="1282954"/>
            <a:chExt cx="8225315" cy="4963943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D65AE7FD-B44C-E3EE-4305-5287B56B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0067" y="1282954"/>
              <a:ext cx="8225315" cy="4963943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2FE3697-553D-2EF9-5D96-4A8D51904211}"/>
                </a:ext>
              </a:extLst>
            </p:cNvPr>
            <p:cNvSpPr/>
            <p:nvPr/>
          </p:nvSpPr>
          <p:spPr>
            <a:xfrm>
              <a:off x="3425190" y="1389701"/>
              <a:ext cx="373380" cy="3933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C6A9DD2-4EC4-D55E-67B5-2EB8A4C35C3A}"/>
                </a:ext>
              </a:extLst>
            </p:cNvPr>
            <p:cNvSpPr/>
            <p:nvPr/>
          </p:nvSpPr>
          <p:spPr>
            <a:xfrm>
              <a:off x="5581486" y="1389701"/>
              <a:ext cx="412913" cy="3933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FC08D5D-F106-4FDC-AB3A-2593C1D4FBB5}"/>
                </a:ext>
              </a:extLst>
            </p:cNvPr>
            <p:cNvSpPr/>
            <p:nvPr/>
          </p:nvSpPr>
          <p:spPr>
            <a:xfrm>
              <a:off x="7738110" y="1447564"/>
              <a:ext cx="373380" cy="3933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AF2499B-8AF3-BFB9-5F3C-849DC3724F38}"/>
                </a:ext>
              </a:extLst>
            </p:cNvPr>
            <p:cNvSpPr/>
            <p:nvPr/>
          </p:nvSpPr>
          <p:spPr>
            <a:xfrm>
              <a:off x="5284470" y="3602758"/>
              <a:ext cx="373380" cy="3243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1F5ECB6-154B-F8A3-C483-7742BEA0C9C0}"/>
                </a:ext>
              </a:extLst>
            </p:cNvPr>
            <p:cNvSpPr/>
            <p:nvPr/>
          </p:nvSpPr>
          <p:spPr>
            <a:xfrm>
              <a:off x="3425190" y="5575046"/>
              <a:ext cx="373380" cy="3933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0190B32-1273-03E6-E12C-3C845F0FE7E1}"/>
                </a:ext>
              </a:extLst>
            </p:cNvPr>
            <p:cNvSpPr/>
            <p:nvPr/>
          </p:nvSpPr>
          <p:spPr>
            <a:xfrm>
              <a:off x="5581486" y="5575046"/>
              <a:ext cx="373380" cy="3933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6388F0F-B6A4-F340-3525-FC7B1D69ADBC}"/>
                </a:ext>
              </a:extLst>
            </p:cNvPr>
            <p:cNvSpPr/>
            <p:nvPr/>
          </p:nvSpPr>
          <p:spPr>
            <a:xfrm>
              <a:off x="7737782" y="5575045"/>
              <a:ext cx="373380" cy="39337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2BFD203-062B-0CEE-906E-BB6DBF586BFF}"/>
                </a:ext>
              </a:extLst>
            </p:cNvPr>
            <p:cNvSpPr/>
            <p:nvPr/>
          </p:nvSpPr>
          <p:spPr>
            <a:xfrm>
              <a:off x="2611120" y="1688593"/>
              <a:ext cx="7483856" cy="4308348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EB2AEB02-4C3A-CB83-7AAA-D09ADB2F688C}"/>
                </a:ext>
              </a:extLst>
            </p:cNvPr>
            <p:cNvCxnSpPr>
              <a:cxnSpLocks/>
            </p:cNvCxnSpPr>
            <p:nvPr/>
          </p:nvCxnSpPr>
          <p:spPr>
            <a:xfrm>
              <a:off x="3393440" y="5803900"/>
              <a:ext cx="439420" cy="0"/>
            </a:xfrm>
            <a:prstGeom prst="line">
              <a:avLst/>
            </a:prstGeom>
            <a:ln w="19050">
              <a:solidFill>
                <a:srgbClr val="1111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1E6927F-D105-2C19-E15F-AE24A6B2219D}"/>
                </a:ext>
              </a:extLst>
            </p:cNvPr>
            <p:cNvCxnSpPr>
              <a:cxnSpLocks/>
            </p:cNvCxnSpPr>
            <p:nvPr/>
          </p:nvCxnSpPr>
          <p:spPr>
            <a:xfrm>
              <a:off x="5975426" y="1688593"/>
              <a:ext cx="0" cy="376427"/>
            </a:xfrm>
            <a:prstGeom prst="line">
              <a:avLst/>
            </a:prstGeom>
            <a:ln w="19050">
              <a:solidFill>
                <a:srgbClr val="1111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B95F7AC8-3BE1-4E13-981D-D5B3FA91F81B}"/>
                </a:ext>
              </a:extLst>
            </p:cNvPr>
            <p:cNvCxnSpPr>
              <a:cxnSpLocks/>
            </p:cNvCxnSpPr>
            <p:nvPr/>
          </p:nvCxnSpPr>
          <p:spPr>
            <a:xfrm>
              <a:off x="5548706" y="3550665"/>
              <a:ext cx="0" cy="376427"/>
            </a:xfrm>
            <a:prstGeom prst="line">
              <a:avLst/>
            </a:prstGeom>
            <a:ln w="19050">
              <a:solidFill>
                <a:srgbClr val="1111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8DE48255-A8A2-2296-3C52-5179E7297CBC}"/>
                </a:ext>
              </a:extLst>
            </p:cNvPr>
            <p:cNvCxnSpPr>
              <a:cxnSpLocks/>
            </p:cNvCxnSpPr>
            <p:nvPr/>
          </p:nvCxnSpPr>
          <p:spPr>
            <a:xfrm>
              <a:off x="5548706" y="5808980"/>
              <a:ext cx="439420" cy="0"/>
            </a:xfrm>
            <a:prstGeom prst="line">
              <a:avLst/>
            </a:prstGeom>
            <a:ln w="19050">
              <a:solidFill>
                <a:srgbClr val="1111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28E95BDD-59FC-DDCF-A01A-0BB690E9242F}"/>
                </a:ext>
              </a:extLst>
            </p:cNvPr>
            <p:cNvCxnSpPr>
              <a:cxnSpLocks/>
            </p:cNvCxnSpPr>
            <p:nvPr/>
          </p:nvCxnSpPr>
          <p:spPr>
            <a:xfrm>
              <a:off x="7705166" y="5803900"/>
              <a:ext cx="439420" cy="0"/>
            </a:xfrm>
            <a:prstGeom prst="line">
              <a:avLst/>
            </a:prstGeom>
            <a:ln w="19050">
              <a:solidFill>
                <a:srgbClr val="1111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橢圓 28">
            <a:extLst>
              <a:ext uri="{FF2B5EF4-FFF2-40B4-BE49-F238E27FC236}">
                <a16:creationId xmlns:a16="http://schemas.microsoft.com/office/drawing/2014/main" id="{7F29BEAF-37E7-FBF0-5ED9-DC65BCD663EE}"/>
              </a:ext>
            </a:extLst>
          </p:cNvPr>
          <p:cNvSpPr/>
          <p:nvPr/>
        </p:nvSpPr>
        <p:spPr>
          <a:xfrm>
            <a:off x="3461310" y="5474257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rgbClr val="111111"/>
              </a:solidFill>
            </a:endParaRP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2ADF9B1B-685F-464F-1AC1-30C8A4F17EAC}"/>
              </a:ext>
            </a:extLst>
          </p:cNvPr>
          <p:cNvSpPr/>
          <p:nvPr/>
        </p:nvSpPr>
        <p:spPr>
          <a:xfrm>
            <a:off x="3461309" y="5107216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rgbClr val="111111"/>
              </a:solidFill>
            </a:endParaRPr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66064640-AF08-08E6-2A09-6F15DB2E7B2D}"/>
              </a:ext>
            </a:extLst>
          </p:cNvPr>
          <p:cNvSpPr/>
          <p:nvPr/>
        </p:nvSpPr>
        <p:spPr>
          <a:xfrm>
            <a:off x="3458374" y="4740175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rgbClr val="111111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CC17E56F-F915-BD63-75C4-F4964481652D}"/>
              </a:ext>
            </a:extLst>
          </p:cNvPr>
          <p:cNvSpPr/>
          <p:nvPr/>
        </p:nvSpPr>
        <p:spPr>
          <a:xfrm>
            <a:off x="3458373" y="4352917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b="1" dirty="0">
              <a:solidFill>
                <a:srgbClr val="11111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B1C0B9A-4402-940F-7E9E-A1E6796AE081}"/>
              </a:ext>
            </a:extLst>
          </p:cNvPr>
          <p:cNvSpPr/>
          <p:nvPr/>
        </p:nvSpPr>
        <p:spPr>
          <a:xfrm>
            <a:off x="3458372" y="3981700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F6043FE9-6F5F-E31C-8A5E-1C1B505487E4}"/>
              </a:ext>
            </a:extLst>
          </p:cNvPr>
          <p:cNvSpPr/>
          <p:nvPr/>
        </p:nvSpPr>
        <p:spPr>
          <a:xfrm>
            <a:off x="3458371" y="3594442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BA97B10A-6174-CA48-7057-3FE524BB0983}"/>
              </a:ext>
            </a:extLst>
          </p:cNvPr>
          <p:cNvSpPr/>
          <p:nvPr/>
        </p:nvSpPr>
        <p:spPr>
          <a:xfrm>
            <a:off x="3455436" y="3233334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242C9070-0DC3-357E-EEE3-FF5AA24715F3}"/>
              </a:ext>
            </a:extLst>
          </p:cNvPr>
          <p:cNvSpPr/>
          <p:nvPr/>
        </p:nvSpPr>
        <p:spPr>
          <a:xfrm>
            <a:off x="3455435" y="2843541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ED98410E-8D84-E545-BA18-0958E5D2334B}"/>
              </a:ext>
            </a:extLst>
          </p:cNvPr>
          <p:cNvSpPr/>
          <p:nvPr/>
        </p:nvSpPr>
        <p:spPr>
          <a:xfrm>
            <a:off x="3455435" y="2473981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E54A5595-F17F-28FA-7894-E9B595E353B8}"/>
              </a:ext>
            </a:extLst>
          </p:cNvPr>
          <p:cNvSpPr/>
          <p:nvPr/>
        </p:nvSpPr>
        <p:spPr>
          <a:xfrm>
            <a:off x="3448903" y="2106283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4FD97DA0-8706-0281-DEA9-5F4438334F21}"/>
              </a:ext>
            </a:extLst>
          </p:cNvPr>
          <p:cNvSpPr/>
          <p:nvPr/>
        </p:nvSpPr>
        <p:spPr>
          <a:xfrm>
            <a:off x="3456253" y="1763562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F1FEE4EC-E650-6D21-85C9-A52AC4FCE1A0}"/>
              </a:ext>
            </a:extLst>
          </p:cNvPr>
          <p:cNvSpPr/>
          <p:nvPr/>
        </p:nvSpPr>
        <p:spPr>
          <a:xfrm>
            <a:off x="5627768" y="5468809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rgbClr val="111111"/>
              </a:solidFill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2D0E5D8F-3AB8-0504-CCF3-1508DEC4C803}"/>
              </a:ext>
            </a:extLst>
          </p:cNvPr>
          <p:cNvSpPr/>
          <p:nvPr/>
        </p:nvSpPr>
        <p:spPr>
          <a:xfrm>
            <a:off x="5627767" y="5101768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rgbClr val="111111"/>
              </a:solidFill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2999BF4F-2529-9BED-0CE7-D0091BA32704}"/>
              </a:ext>
            </a:extLst>
          </p:cNvPr>
          <p:cNvSpPr/>
          <p:nvPr/>
        </p:nvSpPr>
        <p:spPr>
          <a:xfrm>
            <a:off x="5624832" y="4734727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b="1" dirty="0">
              <a:solidFill>
                <a:srgbClr val="111111"/>
              </a:solidFill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AB1729D3-EB24-E80E-4722-2CEB5EEE681C}"/>
              </a:ext>
            </a:extLst>
          </p:cNvPr>
          <p:cNvSpPr/>
          <p:nvPr/>
        </p:nvSpPr>
        <p:spPr>
          <a:xfrm>
            <a:off x="5624831" y="4347469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00" b="1" dirty="0">
              <a:solidFill>
                <a:srgbClr val="111111"/>
              </a:solidFill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91A9ADDB-9570-384D-61AF-EFE480DEF1CD}"/>
              </a:ext>
            </a:extLst>
          </p:cNvPr>
          <p:cNvSpPr/>
          <p:nvPr/>
        </p:nvSpPr>
        <p:spPr>
          <a:xfrm>
            <a:off x="5624830" y="3976252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13C6F4D2-5BF9-F557-4A6E-E327FFFA82BA}"/>
              </a:ext>
            </a:extLst>
          </p:cNvPr>
          <p:cNvSpPr/>
          <p:nvPr/>
        </p:nvSpPr>
        <p:spPr>
          <a:xfrm>
            <a:off x="5624829" y="3588994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5590E9C9-1AC4-7EDE-092C-5C264F062F6E}"/>
              </a:ext>
            </a:extLst>
          </p:cNvPr>
          <p:cNvSpPr/>
          <p:nvPr/>
        </p:nvSpPr>
        <p:spPr>
          <a:xfrm>
            <a:off x="5621894" y="3227886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3967E678-5983-7BB1-0B3B-BD43430E46FA}"/>
              </a:ext>
            </a:extLst>
          </p:cNvPr>
          <p:cNvSpPr/>
          <p:nvPr/>
        </p:nvSpPr>
        <p:spPr>
          <a:xfrm>
            <a:off x="5621893" y="2838093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657A991F-9874-2F17-51AC-378964F18AD6}"/>
              </a:ext>
            </a:extLst>
          </p:cNvPr>
          <p:cNvSpPr/>
          <p:nvPr/>
        </p:nvSpPr>
        <p:spPr>
          <a:xfrm>
            <a:off x="5621893" y="2468533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74925C73-0BAA-66FF-0408-0D4B0141FEDF}"/>
              </a:ext>
            </a:extLst>
          </p:cNvPr>
          <p:cNvSpPr/>
          <p:nvPr/>
        </p:nvSpPr>
        <p:spPr>
          <a:xfrm>
            <a:off x="5615361" y="2100835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31AB0385-7D00-0F33-A754-46204F274931}"/>
              </a:ext>
            </a:extLst>
          </p:cNvPr>
          <p:cNvSpPr/>
          <p:nvPr/>
        </p:nvSpPr>
        <p:spPr>
          <a:xfrm>
            <a:off x="5622711" y="1758114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E1F0B6CD-C101-660A-DAAE-8B40EBBC8054}"/>
              </a:ext>
            </a:extLst>
          </p:cNvPr>
          <p:cNvSpPr/>
          <p:nvPr/>
        </p:nvSpPr>
        <p:spPr>
          <a:xfrm>
            <a:off x="3884351" y="1763886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FEED5CFF-1BA8-2BEB-D56D-46C4CAB73A94}"/>
              </a:ext>
            </a:extLst>
          </p:cNvPr>
          <p:cNvSpPr/>
          <p:nvPr/>
        </p:nvSpPr>
        <p:spPr>
          <a:xfrm>
            <a:off x="4328108" y="1751864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581E9568-B5DC-8724-D7E6-63594FB8EDAF}"/>
              </a:ext>
            </a:extLst>
          </p:cNvPr>
          <p:cNvSpPr/>
          <p:nvPr/>
        </p:nvSpPr>
        <p:spPr>
          <a:xfrm>
            <a:off x="4794560" y="1739504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0DD388D1-AA18-8B3B-1700-1E31DA743324}"/>
              </a:ext>
            </a:extLst>
          </p:cNvPr>
          <p:cNvSpPr/>
          <p:nvPr/>
        </p:nvSpPr>
        <p:spPr>
          <a:xfrm>
            <a:off x="5183489" y="1750135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235A2EB5-0E9B-F861-6867-5CB7EA6D5AAA}"/>
              </a:ext>
            </a:extLst>
          </p:cNvPr>
          <p:cNvSpPr/>
          <p:nvPr/>
        </p:nvSpPr>
        <p:spPr>
          <a:xfrm>
            <a:off x="3918724" y="5468809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3905AE5E-0D49-C443-8D71-6876C87CD2F9}"/>
              </a:ext>
            </a:extLst>
          </p:cNvPr>
          <p:cNvSpPr/>
          <p:nvPr/>
        </p:nvSpPr>
        <p:spPr>
          <a:xfrm>
            <a:off x="4352767" y="5486400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5C015DC3-FBAD-ECDA-54FF-4577267952B6}"/>
              </a:ext>
            </a:extLst>
          </p:cNvPr>
          <p:cNvSpPr/>
          <p:nvPr/>
        </p:nvSpPr>
        <p:spPr>
          <a:xfrm>
            <a:off x="4768914" y="5468809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BD0F708A-0481-9FF1-F9FB-02AF3CB526BE}"/>
              </a:ext>
            </a:extLst>
          </p:cNvPr>
          <p:cNvSpPr/>
          <p:nvPr/>
        </p:nvSpPr>
        <p:spPr>
          <a:xfrm>
            <a:off x="5207362" y="5468809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5B5224EA-D79C-6190-D910-DC9BCCECBA35}"/>
              </a:ext>
            </a:extLst>
          </p:cNvPr>
          <p:cNvSpPr/>
          <p:nvPr/>
        </p:nvSpPr>
        <p:spPr>
          <a:xfrm>
            <a:off x="2613816" y="6407005"/>
            <a:ext cx="272723" cy="27460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>
              <a:solidFill>
                <a:srgbClr val="111111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B3E75A92-62D7-2DBA-0DBA-E884CD565B2A}"/>
              </a:ext>
            </a:extLst>
          </p:cNvPr>
          <p:cNvSpPr txBox="1"/>
          <p:nvPr/>
        </p:nvSpPr>
        <p:spPr>
          <a:xfrm>
            <a:off x="2930170" y="6351327"/>
            <a:ext cx="509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Reference point : 60 cm * 60cm a grid</a:t>
            </a:r>
            <a:endParaRPr lang="zh-TW" altLang="en-US" dirty="0"/>
          </a:p>
        </p:txBody>
      </p:sp>
      <p:sp>
        <p:nvSpPr>
          <p:cNvPr id="192" name="等腰三角形 191">
            <a:extLst>
              <a:ext uri="{FF2B5EF4-FFF2-40B4-BE49-F238E27FC236}">
                <a16:creationId xmlns:a16="http://schemas.microsoft.com/office/drawing/2014/main" id="{A24DB292-568B-36CB-7A81-25CD7AE4328C}"/>
              </a:ext>
            </a:extLst>
          </p:cNvPr>
          <p:cNvSpPr/>
          <p:nvPr/>
        </p:nvSpPr>
        <p:spPr>
          <a:xfrm>
            <a:off x="4489128" y="4347469"/>
            <a:ext cx="397628" cy="310419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111111"/>
                </a:solidFill>
              </a:rPr>
              <a:t>B</a:t>
            </a:r>
            <a:endParaRPr lang="zh-TW" altLang="en-US" dirty="0">
              <a:solidFill>
                <a:srgbClr val="111111"/>
              </a:solidFill>
            </a:endParaRPr>
          </a:p>
        </p:txBody>
      </p:sp>
      <p:sp>
        <p:nvSpPr>
          <p:cNvPr id="193" name="等腰三角形 192">
            <a:extLst>
              <a:ext uri="{FF2B5EF4-FFF2-40B4-BE49-F238E27FC236}">
                <a16:creationId xmlns:a16="http://schemas.microsoft.com/office/drawing/2014/main" id="{9A7EF61C-9AEC-975D-4CC4-1B58B8788CC6}"/>
              </a:ext>
            </a:extLst>
          </p:cNvPr>
          <p:cNvSpPr/>
          <p:nvPr/>
        </p:nvSpPr>
        <p:spPr>
          <a:xfrm>
            <a:off x="4484224" y="1895416"/>
            <a:ext cx="397628" cy="310419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111111"/>
                </a:solidFill>
              </a:rPr>
              <a:t>A</a:t>
            </a:r>
            <a:endParaRPr lang="zh-TW" altLang="en-US" dirty="0">
              <a:solidFill>
                <a:srgbClr val="111111"/>
              </a:solidFill>
            </a:endParaRPr>
          </a:p>
        </p:txBody>
      </p:sp>
      <p:sp>
        <p:nvSpPr>
          <p:cNvPr id="194" name="等腰三角形 193">
            <a:extLst>
              <a:ext uri="{FF2B5EF4-FFF2-40B4-BE49-F238E27FC236}">
                <a16:creationId xmlns:a16="http://schemas.microsoft.com/office/drawing/2014/main" id="{D5824ECA-FC7A-BB2B-2642-021E64257A8E}"/>
              </a:ext>
            </a:extLst>
          </p:cNvPr>
          <p:cNvSpPr/>
          <p:nvPr/>
        </p:nvSpPr>
        <p:spPr>
          <a:xfrm>
            <a:off x="2903156" y="5461315"/>
            <a:ext cx="397628" cy="310419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111111"/>
                </a:solidFill>
              </a:rPr>
              <a:t>C</a:t>
            </a:r>
            <a:endParaRPr lang="zh-TW" altLang="en-US" dirty="0">
              <a:solidFill>
                <a:srgbClr val="111111"/>
              </a:solidFill>
            </a:endParaRPr>
          </a:p>
        </p:txBody>
      </p:sp>
      <p:sp>
        <p:nvSpPr>
          <p:cNvPr id="195" name="等腰三角形 194">
            <a:extLst>
              <a:ext uri="{FF2B5EF4-FFF2-40B4-BE49-F238E27FC236}">
                <a16:creationId xmlns:a16="http://schemas.microsoft.com/office/drawing/2014/main" id="{EA095983-71FA-E520-93F6-62CE4A448592}"/>
              </a:ext>
            </a:extLst>
          </p:cNvPr>
          <p:cNvSpPr/>
          <p:nvPr/>
        </p:nvSpPr>
        <p:spPr>
          <a:xfrm>
            <a:off x="7306105" y="6379238"/>
            <a:ext cx="397628" cy="310419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AE7D6F5A-40D6-1BE1-3980-DD31FEB48041}"/>
              </a:ext>
            </a:extLst>
          </p:cNvPr>
          <p:cNvSpPr txBox="1"/>
          <p:nvPr/>
        </p:nvSpPr>
        <p:spPr>
          <a:xfrm>
            <a:off x="7737782" y="6366828"/>
            <a:ext cx="2699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Wi-Fi 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967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2864F93-0498-EB7C-A713-83AC0F0A1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>
            <a:extLst>
              <a:ext uri="{FF2B5EF4-FFF2-40B4-BE49-F238E27FC236}">
                <a16:creationId xmlns:a16="http://schemas.microsoft.com/office/drawing/2014/main" id="{99E2B6D2-22A9-2F20-9AB6-0F2326014A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2179" y="564701"/>
            <a:ext cx="11560901" cy="82648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2800" dirty="0"/>
              <a:t>Experiment method</a:t>
            </a:r>
            <a:endParaRPr sz="2800" dirty="0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09B25A3A-5E3A-C80B-79D1-1DF26728988A}"/>
              </a:ext>
            </a:extLst>
          </p:cNvPr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" name="Google Shape;220;p33">
            <a:extLst>
              <a:ext uri="{FF2B5EF4-FFF2-40B4-BE49-F238E27FC236}">
                <a16:creationId xmlns:a16="http://schemas.microsoft.com/office/drawing/2014/main" id="{4AA1F85A-39B6-E57E-6379-EA5F8FD39FF4}"/>
              </a:ext>
            </a:extLst>
          </p:cNvPr>
          <p:cNvSpPr/>
          <p:nvPr/>
        </p:nvSpPr>
        <p:spPr>
          <a:xfrm>
            <a:off x="-1037933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59F0A8-6E9C-F935-C87E-9B15984FB3CB}"/>
              </a:ext>
            </a:extLst>
          </p:cNvPr>
          <p:cNvSpPr/>
          <p:nvPr/>
        </p:nvSpPr>
        <p:spPr>
          <a:xfrm>
            <a:off x="11478638" y="6352162"/>
            <a:ext cx="525294" cy="3988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r>
            <a:endParaRPr lang="zh-TW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0F364E6-0F36-E54C-20A1-728502CC51B8}"/>
              </a:ext>
            </a:extLst>
          </p:cNvPr>
          <p:cNvSpPr txBox="1"/>
          <p:nvPr/>
        </p:nvSpPr>
        <p:spPr>
          <a:xfrm>
            <a:off x="1112179" y="1545815"/>
            <a:ext cx="99676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Half simulation : Using ONE AP at a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TW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/>
              <a:t>Data collection : In every RP (total 30), collect 15 to 20 second RTT data, repeat 3 time for 3 AP position</a:t>
            </a:r>
            <a:endParaRPr lang="zh-TW" altLang="en-US" sz="20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F9E2684-9EEC-4776-9819-17B2CAD71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31" y="3886368"/>
            <a:ext cx="2400369" cy="184028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83709E9-00CF-BE22-C3A2-8DA6F31CE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340" y="3023886"/>
            <a:ext cx="7690945" cy="33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43422"/>
      </p:ext>
    </p:extLst>
  </p:cSld>
  <p:clrMapOvr>
    <a:masterClrMapping/>
  </p:clrMapOvr>
</p:sld>
</file>

<file path=ppt/theme/theme1.xml><?xml version="1.0" encoding="utf-8"?>
<a:theme xmlns:a="http://schemas.openxmlformats.org/drawingml/2006/main" name="Regular Management Meeting by Slidesgo">
  <a:themeElements>
    <a:clrScheme name="Simple Light">
      <a:dk1>
        <a:srgbClr val="000000"/>
      </a:dk1>
      <a:lt1>
        <a:srgbClr val="F4F4F9"/>
      </a:lt1>
      <a:dk2>
        <a:srgbClr val="2F4550"/>
      </a:dk2>
      <a:lt2>
        <a:srgbClr val="586F7C"/>
      </a:lt2>
      <a:accent1>
        <a:srgbClr val="B8DB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</TotalTime>
  <Words>304</Words>
  <Application>Microsoft Office PowerPoint</Application>
  <PresentationFormat>寬螢幕</PresentationFormat>
  <Paragraphs>69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7" baseType="lpstr">
      <vt:lpstr>Anaheim</vt:lpstr>
      <vt:lpstr>Gilda Display</vt:lpstr>
      <vt:lpstr>Helvetica Neue</vt:lpstr>
      <vt:lpstr>Playfair Display Medium</vt:lpstr>
      <vt:lpstr>微軟正黑體</vt:lpstr>
      <vt:lpstr>Aptos</vt:lpstr>
      <vt:lpstr>Arial</vt:lpstr>
      <vt:lpstr>DM Sans</vt:lpstr>
      <vt:lpstr>Nunito Light</vt:lpstr>
      <vt:lpstr>PT Sans</vt:lpstr>
      <vt:lpstr>Regular Management Meeting by Slidesgo</vt:lpstr>
      <vt:lpstr>11.11 Meeting - 6</vt:lpstr>
      <vt:lpstr>Table of contents</vt:lpstr>
      <vt:lpstr>One-side RTT</vt:lpstr>
      <vt:lpstr>Paper Research</vt:lpstr>
      <vt:lpstr>APP development and data collect</vt:lpstr>
      <vt:lpstr>APP development and data collect</vt:lpstr>
      <vt:lpstr>RTT position prediction experiment </vt:lpstr>
      <vt:lpstr>Experiment environment setup</vt:lpstr>
      <vt:lpstr>Experiment method</vt:lpstr>
      <vt:lpstr>Data processing</vt:lpstr>
      <vt:lpstr>KNN model training</vt:lpstr>
      <vt:lpstr>KNN model training</vt:lpstr>
      <vt:lpstr>Next Step</vt:lpstr>
      <vt:lpstr>1. Buy 2 more AP and 2 long internet line 2. Try experiment on more NLOS conditions 3. Try Triangulation method instead of fingerprint   </vt:lpstr>
      <vt:lpstr>Thanks for Listening!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吳定洋 WU TING YANG</dc:creator>
  <cp:lastModifiedBy>吳定洋 WU TING YANG</cp:lastModifiedBy>
  <cp:revision>127</cp:revision>
  <dcterms:created xsi:type="dcterms:W3CDTF">2024-09-23T11:19:04Z</dcterms:created>
  <dcterms:modified xsi:type="dcterms:W3CDTF">2024-11-11T09:26:30Z</dcterms:modified>
</cp:coreProperties>
</file>